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3" name="Google Shape;18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7" name="Google Shape;18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3" name="Google Shape;18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5" name="Google Shape;190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1" name="Google Shape;19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7" name="Google Shape;19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8" name="Google Shape;18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4" name="Google Shape;187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1" name="Google Shape;18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6.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11"/>
          <p:cNvGrpSpPr/>
          <p:nvPr/>
        </p:nvGrpSpPr>
        <p:grpSpPr>
          <a:xfrm>
            <a:off x="0" y="1"/>
            <a:ext cx="9143999" cy="5143499"/>
            <a:chOff x="0" y="1"/>
            <a:chExt cx="9144000" cy="5143500"/>
          </a:xfrm>
        </p:grpSpPr>
        <p:sp>
          <p:nvSpPr>
            <p:cNvPr id="69" name="Google Shape;69;p11"/>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11"/>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11"/>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1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10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10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101"/>
          <p:cNvGrpSpPr/>
          <p:nvPr/>
        </p:nvGrpSpPr>
        <p:grpSpPr>
          <a:xfrm>
            <a:off x="3907491" y="3547977"/>
            <a:ext cx="1329018" cy="71718"/>
            <a:chOff x="3907491" y="3547977"/>
            <a:chExt cx="1329018" cy="71718"/>
          </a:xfrm>
        </p:grpSpPr>
        <p:sp>
          <p:nvSpPr>
            <p:cNvPr id="1694" name="Google Shape;1694;p101"/>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101"/>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101"/>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101"/>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101"/>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101"/>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101"/>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101"/>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101"/>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101"/>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101"/>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10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10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102"/>
          <p:cNvGrpSpPr/>
          <p:nvPr/>
        </p:nvGrpSpPr>
        <p:grpSpPr>
          <a:xfrm>
            <a:off x="3907491" y="3547977"/>
            <a:ext cx="1329018" cy="71718"/>
            <a:chOff x="3837640" y="2865532"/>
            <a:chExt cx="1329018" cy="71718"/>
          </a:xfrm>
        </p:grpSpPr>
        <p:sp>
          <p:nvSpPr>
            <p:cNvPr id="1709" name="Google Shape;1709;p102"/>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102"/>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102"/>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102"/>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102"/>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102"/>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102"/>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102"/>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102"/>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102"/>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102"/>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10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103"/>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10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103"/>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103"/>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103"/>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103"/>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10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10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104"/>
          <p:cNvGrpSpPr/>
          <p:nvPr/>
        </p:nvGrpSpPr>
        <p:grpSpPr>
          <a:xfrm>
            <a:off x="-900" y="1034935"/>
            <a:ext cx="9146700" cy="1842077"/>
            <a:chOff x="-900" y="1034935"/>
            <a:chExt cx="9146700" cy="1842077"/>
          </a:xfrm>
        </p:grpSpPr>
        <p:sp>
          <p:nvSpPr>
            <p:cNvPr id="1732" name="Google Shape;1732;p104"/>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104"/>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104"/>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104"/>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105"/>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105"/>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105"/>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105"/>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105"/>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105"/>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10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10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106"/>
          <p:cNvGrpSpPr/>
          <p:nvPr/>
        </p:nvGrpSpPr>
        <p:grpSpPr>
          <a:xfrm>
            <a:off x="-900" y="1034935"/>
            <a:ext cx="9146700" cy="1842077"/>
            <a:chOff x="-900" y="1034935"/>
            <a:chExt cx="9146700" cy="1842077"/>
          </a:xfrm>
        </p:grpSpPr>
        <p:sp>
          <p:nvSpPr>
            <p:cNvPr id="1747" name="Google Shape;1747;p10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106"/>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10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10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10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10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10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107"/>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10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10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10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108"/>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108"/>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108"/>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108"/>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109"/>
          <p:cNvGrpSpPr/>
          <p:nvPr/>
        </p:nvGrpSpPr>
        <p:grpSpPr>
          <a:xfrm>
            <a:off x="444" y="0"/>
            <a:ext cx="9143556" cy="5143500"/>
            <a:chOff x="444" y="317809"/>
            <a:chExt cx="9143556" cy="5143500"/>
          </a:xfrm>
        </p:grpSpPr>
        <p:pic>
          <p:nvPicPr>
            <p:cNvPr descr="Surface chart&#10;&#10;Description automatically generated with low confidence" id="1766" name="Google Shape;1766;p10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10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109"/>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109"/>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109"/>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109"/>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110"/>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11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110"/>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110"/>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110"/>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1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12"/>
          <p:cNvSpPr/>
          <p:nvPr>
            <p:ph idx="2" type="pic"/>
          </p:nvPr>
        </p:nvSpPr>
        <p:spPr>
          <a:xfrm>
            <a:off x="4734046" y="638171"/>
            <a:ext cx="4417249" cy="4030832"/>
          </a:xfrm>
          <a:prstGeom prst="rect">
            <a:avLst/>
          </a:prstGeom>
          <a:noFill/>
          <a:ln>
            <a:noFill/>
          </a:ln>
        </p:spPr>
      </p:sp>
      <p:sp>
        <p:nvSpPr>
          <p:cNvPr id="79" name="Google Shape;79;p1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1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1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111"/>
          <p:cNvGrpSpPr/>
          <p:nvPr/>
        </p:nvGrpSpPr>
        <p:grpSpPr>
          <a:xfrm>
            <a:off x="-3149" y="1"/>
            <a:ext cx="9147149" cy="5143500"/>
            <a:chOff x="-3149" y="1"/>
            <a:chExt cx="9147149" cy="5143500"/>
          </a:xfrm>
        </p:grpSpPr>
        <p:pic>
          <p:nvPicPr>
            <p:cNvPr id="1780" name="Google Shape;1780;p111"/>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111"/>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111"/>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111"/>
          <p:cNvGrpSpPr/>
          <p:nvPr/>
        </p:nvGrpSpPr>
        <p:grpSpPr>
          <a:xfrm>
            <a:off x="2349390" y="1908808"/>
            <a:ext cx="4506182" cy="1790703"/>
            <a:chOff x="2560319" y="1790699"/>
            <a:chExt cx="4084321" cy="1623060"/>
          </a:xfrm>
        </p:grpSpPr>
        <p:sp>
          <p:nvSpPr>
            <p:cNvPr id="1784" name="Google Shape;1784;p111"/>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111"/>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111"/>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111"/>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112"/>
          <p:cNvGrpSpPr/>
          <p:nvPr/>
        </p:nvGrpSpPr>
        <p:grpSpPr>
          <a:xfrm>
            <a:off x="-3149" y="1"/>
            <a:ext cx="9147149" cy="5143500"/>
            <a:chOff x="-3149" y="1"/>
            <a:chExt cx="9147149" cy="5143500"/>
          </a:xfrm>
        </p:grpSpPr>
        <p:pic>
          <p:nvPicPr>
            <p:cNvPr id="1790" name="Google Shape;1790;p112"/>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112"/>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112"/>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112"/>
          <p:cNvGrpSpPr/>
          <p:nvPr/>
        </p:nvGrpSpPr>
        <p:grpSpPr>
          <a:xfrm>
            <a:off x="2349390" y="1908808"/>
            <a:ext cx="4506182" cy="1790703"/>
            <a:chOff x="2560319" y="1790699"/>
            <a:chExt cx="4084321" cy="1623060"/>
          </a:xfrm>
        </p:grpSpPr>
        <p:sp>
          <p:nvSpPr>
            <p:cNvPr id="1794" name="Google Shape;1794;p112"/>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112"/>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112"/>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112"/>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113"/>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1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3"/>
          <p:cNvSpPr/>
          <p:nvPr>
            <p:ph idx="2" type="pic"/>
          </p:nvPr>
        </p:nvSpPr>
        <p:spPr>
          <a:xfrm>
            <a:off x="-1" y="0"/>
            <a:ext cx="4690335" cy="5139879"/>
          </a:xfrm>
          <a:prstGeom prst="rect">
            <a:avLst/>
          </a:prstGeom>
          <a:noFill/>
          <a:ln>
            <a:noFill/>
          </a:ln>
        </p:spPr>
      </p:sp>
      <p:sp>
        <p:nvSpPr>
          <p:cNvPr id="1802" name="Google Shape;1802;p113"/>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113"/>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113"/>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114"/>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1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4"/>
          <p:cNvSpPr/>
          <p:nvPr>
            <p:ph idx="2" type="pic"/>
          </p:nvPr>
        </p:nvSpPr>
        <p:spPr>
          <a:xfrm>
            <a:off x="-1" y="0"/>
            <a:ext cx="4690335" cy="5139879"/>
          </a:xfrm>
          <a:prstGeom prst="rect">
            <a:avLst/>
          </a:prstGeom>
          <a:noFill/>
          <a:ln>
            <a:noFill/>
          </a:ln>
        </p:spPr>
      </p:sp>
      <p:sp>
        <p:nvSpPr>
          <p:cNvPr id="1809" name="Google Shape;1809;p114"/>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114"/>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114"/>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115"/>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1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5"/>
          <p:cNvSpPr/>
          <p:nvPr>
            <p:ph idx="2" type="pic"/>
          </p:nvPr>
        </p:nvSpPr>
        <p:spPr>
          <a:xfrm>
            <a:off x="-1" y="0"/>
            <a:ext cx="4690335" cy="5139879"/>
          </a:xfrm>
          <a:prstGeom prst="rect">
            <a:avLst/>
          </a:prstGeom>
          <a:noFill/>
          <a:ln>
            <a:noFill/>
          </a:ln>
        </p:spPr>
      </p:sp>
      <p:sp>
        <p:nvSpPr>
          <p:cNvPr id="1816" name="Google Shape;1816;p115"/>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11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11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11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116"/>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1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116"/>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116"/>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116"/>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116"/>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1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11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1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13"/>
          <p:cNvSpPr/>
          <p:nvPr>
            <p:ph idx="2" type="pic"/>
          </p:nvPr>
        </p:nvSpPr>
        <p:spPr>
          <a:xfrm>
            <a:off x="4734046" y="638171"/>
            <a:ext cx="4417249" cy="4030832"/>
          </a:xfrm>
          <a:prstGeom prst="rect">
            <a:avLst/>
          </a:prstGeom>
          <a:noFill/>
          <a:ln>
            <a:noFill/>
          </a:ln>
        </p:spPr>
      </p:sp>
      <p:sp>
        <p:nvSpPr>
          <p:cNvPr id="87" name="Google Shape;87;p13"/>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13"/>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13"/>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13"/>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1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14"/>
          <p:cNvSpPr/>
          <p:nvPr>
            <p:ph idx="2" type="pic"/>
          </p:nvPr>
        </p:nvSpPr>
        <p:spPr>
          <a:xfrm>
            <a:off x="4734046" y="638171"/>
            <a:ext cx="4417249" cy="4030832"/>
          </a:xfrm>
          <a:prstGeom prst="rect">
            <a:avLst/>
          </a:prstGeom>
          <a:noFill/>
          <a:ln>
            <a:noFill/>
          </a:ln>
        </p:spPr>
      </p:sp>
      <p:sp>
        <p:nvSpPr>
          <p:cNvPr id="95" name="Google Shape;95;p14"/>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14"/>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1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1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1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1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15"/>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1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1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6"/>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16"/>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16"/>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16"/>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1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17"/>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17"/>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17"/>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17"/>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1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1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1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1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18"/>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18"/>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1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1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19"/>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19"/>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0"/>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0"/>
          <p:cNvSpPr/>
          <p:nvPr>
            <p:ph idx="2" type="pic"/>
          </p:nvPr>
        </p:nvSpPr>
        <p:spPr>
          <a:xfrm>
            <a:off x="0" y="667604"/>
            <a:ext cx="4201610" cy="3970337"/>
          </a:xfrm>
          <a:prstGeom prst="rect">
            <a:avLst/>
          </a:prstGeom>
          <a:noFill/>
          <a:ln>
            <a:noFill/>
          </a:ln>
        </p:spPr>
      </p:sp>
      <p:sp>
        <p:nvSpPr>
          <p:cNvPr id="140" name="Google Shape;140;p20"/>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0"/>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0"/>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3"/>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3"/>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3"/>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3"/>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3"/>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3"/>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1"/>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1"/>
          <p:cNvSpPr/>
          <p:nvPr>
            <p:ph idx="2" type="pic"/>
          </p:nvPr>
        </p:nvSpPr>
        <p:spPr>
          <a:xfrm>
            <a:off x="0" y="667604"/>
            <a:ext cx="4201610" cy="3970337"/>
          </a:xfrm>
          <a:prstGeom prst="rect">
            <a:avLst/>
          </a:prstGeom>
          <a:noFill/>
          <a:ln>
            <a:noFill/>
          </a:ln>
        </p:spPr>
      </p:sp>
      <p:sp>
        <p:nvSpPr>
          <p:cNvPr id="147" name="Google Shape;147;p21"/>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1"/>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1"/>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2"/>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ph idx="2" type="pic"/>
          </p:nvPr>
        </p:nvSpPr>
        <p:spPr>
          <a:xfrm>
            <a:off x="1" y="0"/>
            <a:ext cx="4572000" cy="5143494"/>
          </a:xfrm>
          <a:prstGeom prst="rect">
            <a:avLst/>
          </a:prstGeom>
          <a:noFill/>
          <a:ln>
            <a:noFill/>
          </a:ln>
        </p:spPr>
      </p:sp>
      <p:sp>
        <p:nvSpPr>
          <p:cNvPr id="154" name="Google Shape;154;p22"/>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2"/>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2"/>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2"/>
          <p:cNvSpPr/>
          <p:nvPr>
            <p:ph idx="3" type="pic"/>
          </p:nvPr>
        </p:nvSpPr>
        <p:spPr>
          <a:xfrm>
            <a:off x="4408678" y="1539292"/>
            <a:ext cx="318677" cy="318677"/>
          </a:xfrm>
          <a:prstGeom prst="rect">
            <a:avLst/>
          </a:prstGeom>
          <a:noFill/>
          <a:ln>
            <a:noFill/>
          </a:ln>
        </p:spPr>
      </p:sp>
      <p:sp>
        <p:nvSpPr>
          <p:cNvPr id="158" name="Google Shape;158;p22"/>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22"/>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2"/>
          <p:cNvSpPr/>
          <p:nvPr>
            <p:ph idx="4" type="pic"/>
          </p:nvPr>
        </p:nvSpPr>
        <p:spPr>
          <a:xfrm>
            <a:off x="4408678" y="3122801"/>
            <a:ext cx="318677" cy="318677"/>
          </a:xfrm>
          <a:prstGeom prst="rect">
            <a:avLst/>
          </a:prstGeom>
          <a:noFill/>
          <a:ln>
            <a:noFill/>
          </a:ln>
        </p:spPr>
      </p:sp>
      <p:sp>
        <p:nvSpPr>
          <p:cNvPr id="161" name="Google Shape;161;p22"/>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ph idx="2" type="pic"/>
          </p:nvPr>
        </p:nvSpPr>
        <p:spPr>
          <a:xfrm>
            <a:off x="1" y="0"/>
            <a:ext cx="4572000" cy="5143494"/>
          </a:xfrm>
          <a:prstGeom prst="rect">
            <a:avLst/>
          </a:prstGeom>
          <a:noFill/>
          <a:ln>
            <a:noFill/>
          </a:ln>
        </p:spPr>
      </p:sp>
      <p:sp>
        <p:nvSpPr>
          <p:cNvPr id="166" name="Google Shape;166;p23"/>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3"/>
          <p:cNvSpPr/>
          <p:nvPr>
            <p:ph idx="3" type="pic"/>
          </p:nvPr>
        </p:nvSpPr>
        <p:spPr>
          <a:xfrm>
            <a:off x="4408678" y="1539292"/>
            <a:ext cx="318677" cy="318677"/>
          </a:xfrm>
          <a:prstGeom prst="rect">
            <a:avLst/>
          </a:prstGeom>
          <a:noFill/>
          <a:ln>
            <a:noFill/>
          </a:ln>
        </p:spPr>
      </p:sp>
      <p:sp>
        <p:nvSpPr>
          <p:cNvPr id="170" name="Google Shape;170;p23"/>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3"/>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3"/>
          <p:cNvSpPr/>
          <p:nvPr>
            <p:ph idx="4" type="pic"/>
          </p:nvPr>
        </p:nvSpPr>
        <p:spPr>
          <a:xfrm>
            <a:off x="4408678" y="3122801"/>
            <a:ext cx="318677" cy="318677"/>
          </a:xfrm>
          <a:prstGeom prst="rect">
            <a:avLst/>
          </a:prstGeom>
          <a:noFill/>
          <a:ln>
            <a:noFill/>
          </a:ln>
        </p:spPr>
      </p:sp>
      <p:sp>
        <p:nvSpPr>
          <p:cNvPr id="173" name="Google Shape;173;p23"/>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4"/>
          <p:cNvGrpSpPr/>
          <p:nvPr/>
        </p:nvGrpSpPr>
        <p:grpSpPr>
          <a:xfrm>
            <a:off x="4107305" y="941707"/>
            <a:ext cx="284686" cy="3999388"/>
            <a:chOff x="4107305" y="941707"/>
            <a:chExt cx="284686" cy="3999388"/>
          </a:xfrm>
        </p:grpSpPr>
        <p:sp>
          <p:nvSpPr>
            <p:cNvPr id="177" name="Google Shape;177;p24"/>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4"/>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4"/>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4"/>
          <p:cNvSpPr/>
          <p:nvPr>
            <p:ph idx="2" type="pic"/>
          </p:nvPr>
        </p:nvSpPr>
        <p:spPr>
          <a:xfrm>
            <a:off x="219360" y="856040"/>
            <a:ext cx="3958630" cy="4287460"/>
          </a:xfrm>
          <a:prstGeom prst="rect">
            <a:avLst/>
          </a:prstGeom>
          <a:noFill/>
          <a:ln>
            <a:noFill/>
          </a:ln>
        </p:spPr>
      </p:sp>
      <p:sp>
        <p:nvSpPr>
          <p:cNvPr id="181" name="Google Shape;181;p24"/>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5"/>
          <p:cNvSpPr/>
          <p:nvPr>
            <p:ph idx="2" type="pic"/>
          </p:nvPr>
        </p:nvSpPr>
        <p:spPr>
          <a:xfrm>
            <a:off x="4572000" y="0"/>
            <a:ext cx="4571990" cy="5143494"/>
          </a:xfrm>
          <a:prstGeom prst="rect">
            <a:avLst/>
          </a:prstGeom>
          <a:noFill/>
          <a:ln>
            <a:noFill/>
          </a:ln>
        </p:spPr>
      </p:sp>
      <p:sp>
        <p:nvSpPr>
          <p:cNvPr id="187" name="Google Shape;187;p25"/>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25"/>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6"/>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6"/>
          <p:cNvSpPr/>
          <p:nvPr>
            <p:ph idx="2" type="pic"/>
          </p:nvPr>
        </p:nvSpPr>
        <p:spPr>
          <a:xfrm>
            <a:off x="219360" y="856040"/>
            <a:ext cx="3958630" cy="4287460"/>
          </a:xfrm>
          <a:prstGeom prst="rect">
            <a:avLst/>
          </a:prstGeom>
          <a:noFill/>
          <a:ln>
            <a:noFill/>
          </a:ln>
        </p:spPr>
      </p:sp>
      <p:sp>
        <p:nvSpPr>
          <p:cNvPr id="195" name="Google Shape;195;p26"/>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7"/>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7"/>
          <p:cNvSpPr/>
          <p:nvPr>
            <p:ph idx="2" type="pic"/>
          </p:nvPr>
        </p:nvSpPr>
        <p:spPr>
          <a:xfrm>
            <a:off x="235670" y="0"/>
            <a:ext cx="3582186" cy="5143494"/>
          </a:xfrm>
          <a:prstGeom prst="rect">
            <a:avLst/>
          </a:prstGeom>
          <a:noFill/>
          <a:ln>
            <a:noFill/>
          </a:ln>
        </p:spPr>
      </p:sp>
      <p:sp>
        <p:nvSpPr>
          <p:cNvPr id="202" name="Google Shape;202;p27"/>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7"/>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8"/>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8"/>
          <p:cNvSpPr/>
          <p:nvPr>
            <p:ph idx="2" type="pic"/>
          </p:nvPr>
        </p:nvSpPr>
        <p:spPr>
          <a:xfrm>
            <a:off x="-1" y="0"/>
            <a:ext cx="5312965" cy="5143494"/>
          </a:xfrm>
          <a:prstGeom prst="rect">
            <a:avLst/>
          </a:prstGeom>
          <a:noFill/>
          <a:ln>
            <a:noFill/>
          </a:ln>
        </p:spPr>
      </p:sp>
      <p:sp>
        <p:nvSpPr>
          <p:cNvPr id="209" name="Google Shape;209;p28"/>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8"/>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9"/>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9"/>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9"/>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9"/>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9"/>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9"/>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30"/>
          <p:cNvGrpSpPr/>
          <p:nvPr/>
        </p:nvGrpSpPr>
        <p:grpSpPr>
          <a:xfrm>
            <a:off x="2494464" y="494214"/>
            <a:ext cx="4155074" cy="4155073"/>
            <a:chOff x="2119794" y="-36836"/>
            <a:chExt cx="5217173" cy="5217173"/>
          </a:xfrm>
        </p:grpSpPr>
        <p:sp>
          <p:nvSpPr>
            <p:cNvPr id="221" name="Google Shape;221;p30"/>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30"/>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3" name="Google Shape;223;p30"/>
            <p:cNvGrpSpPr/>
            <p:nvPr/>
          </p:nvGrpSpPr>
          <p:grpSpPr>
            <a:xfrm>
              <a:off x="2119794" y="-36836"/>
              <a:ext cx="5217173" cy="5217173"/>
              <a:chOff x="2334961" y="334711"/>
              <a:chExt cx="4626477" cy="4626477"/>
            </a:xfrm>
          </p:grpSpPr>
          <p:grpSp>
            <p:nvGrpSpPr>
              <p:cNvPr id="224" name="Google Shape;224;p30"/>
              <p:cNvGrpSpPr/>
              <p:nvPr/>
            </p:nvGrpSpPr>
            <p:grpSpPr>
              <a:xfrm>
                <a:off x="2334961" y="334711"/>
                <a:ext cx="4626477" cy="4626477"/>
                <a:chOff x="2334961" y="334711"/>
                <a:chExt cx="4626477" cy="4626477"/>
              </a:xfrm>
            </p:grpSpPr>
            <p:sp>
              <p:nvSpPr>
                <p:cNvPr id="225" name="Google Shape;225;p30"/>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30"/>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30"/>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30"/>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30"/>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0" name="Google Shape;230;p30"/>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7" name="Shape 17"/>
        <p:cNvGrpSpPr/>
        <p:nvPr/>
      </p:nvGrpSpPr>
      <p:grpSpPr>
        <a:xfrm>
          <a:off x="0" y="0"/>
          <a:ext cx="0" cy="0"/>
          <a:chOff x="0" y="0"/>
          <a:chExt cx="0" cy="0"/>
        </a:xfrm>
      </p:grpSpPr>
      <p:pic>
        <p:nvPicPr>
          <p:cNvPr descr="A computer on a table&#10;&#10;Description automatically generated with medium confidence" id="18" name="Google Shape;18;p4"/>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9" name="Google Shape;19;p4"/>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20" name="Google Shape;20;p4"/>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1" name="Google Shape;21;p4"/>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 name="Google Shape;22;p4"/>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4"/>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4"/>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31"/>
          <p:cNvGrpSpPr/>
          <p:nvPr/>
        </p:nvGrpSpPr>
        <p:grpSpPr>
          <a:xfrm>
            <a:off x="2494465" y="494214"/>
            <a:ext cx="4155072" cy="4155073"/>
            <a:chOff x="2119794" y="-36836"/>
            <a:chExt cx="5217173" cy="5217173"/>
          </a:xfrm>
        </p:grpSpPr>
        <p:sp>
          <p:nvSpPr>
            <p:cNvPr id="233" name="Google Shape;233;p31"/>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31"/>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31"/>
            <p:cNvGrpSpPr/>
            <p:nvPr/>
          </p:nvGrpSpPr>
          <p:grpSpPr>
            <a:xfrm>
              <a:off x="2119794" y="-36836"/>
              <a:ext cx="5217173" cy="5217173"/>
              <a:chOff x="2334961" y="334711"/>
              <a:chExt cx="4626477" cy="4626477"/>
            </a:xfrm>
          </p:grpSpPr>
          <p:grpSp>
            <p:nvGrpSpPr>
              <p:cNvPr id="236" name="Google Shape;236;p31"/>
              <p:cNvGrpSpPr/>
              <p:nvPr/>
            </p:nvGrpSpPr>
            <p:grpSpPr>
              <a:xfrm>
                <a:off x="2334961" y="334711"/>
                <a:ext cx="4626477" cy="4626477"/>
                <a:chOff x="2334961" y="334711"/>
                <a:chExt cx="4626477" cy="4626477"/>
              </a:xfrm>
            </p:grpSpPr>
            <p:sp>
              <p:nvSpPr>
                <p:cNvPr id="237" name="Google Shape;237;p31"/>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31"/>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31"/>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31"/>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31"/>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31"/>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32"/>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3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33"/>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34"/>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34"/>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34"/>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3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35"/>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35"/>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35"/>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35"/>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35"/>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35"/>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35"/>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5"/>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3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3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3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36"/>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36"/>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36"/>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36"/>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36"/>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36"/>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36"/>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36"/>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37"/>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37"/>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37"/>
          <p:cNvGrpSpPr/>
          <p:nvPr/>
        </p:nvGrpSpPr>
        <p:grpSpPr>
          <a:xfrm>
            <a:off x="2257341" y="1861278"/>
            <a:ext cx="560368" cy="825149"/>
            <a:chOff x="2257341" y="1871217"/>
            <a:chExt cx="560368" cy="825149"/>
          </a:xfrm>
        </p:grpSpPr>
        <p:sp>
          <p:nvSpPr>
            <p:cNvPr id="281" name="Google Shape;281;p37"/>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37"/>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37"/>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37"/>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37"/>
          <p:cNvGrpSpPr/>
          <p:nvPr/>
        </p:nvGrpSpPr>
        <p:grpSpPr>
          <a:xfrm>
            <a:off x="6326292" y="1861278"/>
            <a:ext cx="560368" cy="825149"/>
            <a:chOff x="6326292" y="1871217"/>
            <a:chExt cx="560368" cy="825149"/>
          </a:xfrm>
        </p:grpSpPr>
        <p:sp>
          <p:nvSpPr>
            <p:cNvPr id="286" name="Google Shape;286;p37"/>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37"/>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37"/>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37"/>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37"/>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37"/>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37"/>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37"/>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3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38"/>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3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38"/>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38"/>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38"/>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38"/>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38"/>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38"/>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38"/>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38"/>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38"/>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3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39"/>
          <p:cNvGrpSpPr/>
          <p:nvPr/>
        </p:nvGrpSpPr>
        <p:grpSpPr>
          <a:xfrm>
            <a:off x="0" y="2399230"/>
            <a:ext cx="9144001" cy="2349751"/>
            <a:chOff x="0" y="2182920"/>
            <a:chExt cx="9144001" cy="2349751"/>
          </a:xfrm>
        </p:grpSpPr>
        <p:sp>
          <p:nvSpPr>
            <p:cNvPr id="315" name="Google Shape;315;p39"/>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39"/>
            <p:cNvGrpSpPr/>
            <p:nvPr/>
          </p:nvGrpSpPr>
          <p:grpSpPr>
            <a:xfrm>
              <a:off x="1229347" y="2182920"/>
              <a:ext cx="6685306" cy="1002265"/>
              <a:chOff x="976268" y="2064936"/>
              <a:chExt cx="6685306" cy="1002265"/>
            </a:xfrm>
          </p:grpSpPr>
          <p:sp>
            <p:nvSpPr>
              <p:cNvPr id="317" name="Google Shape;317;p39"/>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39"/>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39"/>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39"/>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39"/>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39"/>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39"/>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39"/>
          <p:cNvSpPr/>
          <p:nvPr>
            <p:ph idx="5" type="pic"/>
          </p:nvPr>
        </p:nvSpPr>
        <p:spPr>
          <a:xfrm>
            <a:off x="1460973" y="2631002"/>
            <a:ext cx="539010" cy="538720"/>
          </a:xfrm>
          <a:prstGeom prst="rect">
            <a:avLst/>
          </a:prstGeom>
          <a:noFill/>
          <a:ln>
            <a:noFill/>
          </a:ln>
        </p:spPr>
      </p:sp>
      <p:sp>
        <p:nvSpPr>
          <p:cNvPr id="325" name="Google Shape;325;p39"/>
          <p:cNvSpPr/>
          <p:nvPr>
            <p:ph idx="6" type="pic"/>
          </p:nvPr>
        </p:nvSpPr>
        <p:spPr>
          <a:xfrm>
            <a:off x="4302493" y="2631002"/>
            <a:ext cx="539010" cy="538720"/>
          </a:xfrm>
          <a:prstGeom prst="rect">
            <a:avLst/>
          </a:prstGeom>
          <a:noFill/>
          <a:ln>
            <a:noFill/>
          </a:ln>
        </p:spPr>
      </p:sp>
      <p:sp>
        <p:nvSpPr>
          <p:cNvPr id="326" name="Google Shape;326;p39"/>
          <p:cNvSpPr/>
          <p:nvPr>
            <p:ph idx="7" type="pic"/>
          </p:nvPr>
        </p:nvSpPr>
        <p:spPr>
          <a:xfrm>
            <a:off x="7144013" y="2631002"/>
            <a:ext cx="539010" cy="538720"/>
          </a:xfrm>
          <a:prstGeom prst="rect">
            <a:avLst/>
          </a:prstGeom>
          <a:noFill/>
          <a:ln>
            <a:noFill/>
          </a:ln>
        </p:spPr>
      </p:sp>
      <p:sp>
        <p:nvSpPr>
          <p:cNvPr id="327" name="Google Shape;327;p3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3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4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40"/>
          <p:cNvGrpSpPr/>
          <p:nvPr/>
        </p:nvGrpSpPr>
        <p:grpSpPr>
          <a:xfrm>
            <a:off x="0" y="2399230"/>
            <a:ext cx="9144001" cy="2349751"/>
            <a:chOff x="0" y="2182920"/>
            <a:chExt cx="9144001" cy="2349751"/>
          </a:xfrm>
        </p:grpSpPr>
        <p:sp>
          <p:nvSpPr>
            <p:cNvPr id="332" name="Google Shape;332;p40"/>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40"/>
            <p:cNvGrpSpPr/>
            <p:nvPr/>
          </p:nvGrpSpPr>
          <p:grpSpPr>
            <a:xfrm>
              <a:off x="1229347" y="2182920"/>
              <a:ext cx="6685306" cy="1002265"/>
              <a:chOff x="976268" y="2064936"/>
              <a:chExt cx="6685306" cy="1002265"/>
            </a:xfrm>
          </p:grpSpPr>
          <p:sp>
            <p:nvSpPr>
              <p:cNvPr id="334" name="Google Shape;334;p40"/>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40"/>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40"/>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4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4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4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4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40"/>
          <p:cNvSpPr/>
          <p:nvPr>
            <p:ph idx="5" type="pic"/>
          </p:nvPr>
        </p:nvSpPr>
        <p:spPr>
          <a:xfrm>
            <a:off x="1460973" y="2631002"/>
            <a:ext cx="539010" cy="538720"/>
          </a:xfrm>
          <a:prstGeom prst="rect">
            <a:avLst/>
          </a:prstGeom>
          <a:noFill/>
          <a:ln>
            <a:noFill/>
          </a:ln>
        </p:spPr>
      </p:sp>
      <p:sp>
        <p:nvSpPr>
          <p:cNvPr id="342" name="Google Shape;342;p40"/>
          <p:cNvSpPr/>
          <p:nvPr>
            <p:ph idx="6" type="pic"/>
          </p:nvPr>
        </p:nvSpPr>
        <p:spPr>
          <a:xfrm>
            <a:off x="4302493" y="2631002"/>
            <a:ext cx="539010" cy="538720"/>
          </a:xfrm>
          <a:prstGeom prst="rect">
            <a:avLst/>
          </a:prstGeom>
          <a:noFill/>
          <a:ln>
            <a:noFill/>
          </a:ln>
        </p:spPr>
      </p:sp>
      <p:sp>
        <p:nvSpPr>
          <p:cNvPr id="343" name="Google Shape;343;p40"/>
          <p:cNvSpPr/>
          <p:nvPr>
            <p:ph idx="7" type="pic"/>
          </p:nvPr>
        </p:nvSpPr>
        <p:spPr>
          <a:xfrm>
            <a:off x="7144013" y="2631002"/>
            <a:ext cx="539010" cy="538720"/>
          </a:xfrm>
          <a:prstGeom prst="rect">
            <a:avLst/>
          </a:prstGeom>
          <a:noFill/>
          <a:ln>
            <a:noFill/>
          </a:ln>
        </p:spPr>
      </p:sp>
      <p:sp>
        <p:nvSpPr>
          <p:cNvPr id="344" name="Google Shape;344;p4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4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5" name="Shape 25"/>
        <p:cNvGrpSpPr/>
        <p:nvPr/>
      </p:nvGrpSpPr>
      <p:grpSpPr>
        <a:xfrm>
          <a:off x="0" y="0"/>
          <a:ext cx="0" cy="0"/>
          <a:chOff x="0" y="0"/>
          <a:chExt cx="0" cy="0"/>
        </a:xfrm>
      </p:grpSpPr>
      <p:pic>
        <p:nvPicPr>
          <p:cNvPr descr="Graphical user interface, application&#10;&#10;Description automatically generated" id="26" name="Google Shape;26;p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7" name="Google Shape;27;p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4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41"/>
          <p:cNvGrpSpPr/>
          <p:nvPr/>
        </p:nvGrpSpPr>
        <p:grpSpPr>
          <a:xfrm>
            <a:off x="0" y="2399230"/>
            <a:ext cx="9144001" cy="2349751"/>
            <a:chOff x="0" y="2182920"/>
            <a:chExt cx="9144001" cy="2349751"/>
          </a:xfrm>
        </p:grpSpPr>
        <p:sp>
          <p:nvSpPr>
            <p:cNvPr id="349" name="Google Shape;349;p41"/>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41"/>
            <p:cNvGrpSpPr/>
            <p:nvPr/>
          </p:nvGrpSpPr>
          <p:grpSpPr>
            <a:xfrm>
              <a:off x="1229347" y="2182920"/>
              <a:ext cx="6685306" cy="1002265"/>
              <a:chOff x="976268" y="2064936"/>
              <a:chExt cx="6685306" cy="1002265"/>
            </a:xfrm>
          </p:grpSpPr>
          <p:sp>
            <p:nvSpPr>
              <p:cNvPr id="351" name="Google Shape;351;p41"/>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41"/>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41"/>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4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4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4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4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41"/>
          <p:cNvSpPr/>
          <p:nvPr>
            <p:ph idx="5" type="pic"/>
          </p:nvPr>
        </p:nvSpPr>
        <p:spPr>
          <a:xfrm>
            <a:off x="1460973" y="2631002"/>
            <a:ext cx="539010" cy="538720"/>
          </a:xfrm>
          <a:prstGeom prst="rect">
            <a:avLst/>
          </a:prstGeom>
          <a:noFill/>
          <a:ln>
            <a:noFill/>
          </a:ln>
        </p:spPr>
      </p:sp>
      <p:sp>
        <p:nvSpPr>
          <p:cNvPr id="359" name="Google Shape;359;p41"/>
          <p:cNvSpPr/>
          <p:nvPr>
            <p:ph idx="6" type="pic"/>
          </p:nvPr>
        </p:nvSpPr>
        <p:spPr>
          <a:xfrm>
            <a:off x="4302493" y="2631002"/>
            <a:ext cx="539010" cy="538720"/>
          </a:xfrm>
          <a:prstGeom prst="rect">
            <a:avLst/>
          </a:prstGeom>
          <a:noFill/>
          <a:ln>
            <a:noFill/>
          </a:ln>
        </p:spPr>
      </p:sp>
      <p:sp>
        <p:nvSpPr>
          <p:cNvPr id="360" name="Google Shape;360;p41"/>
          <p:cNvSpPr/>
          <p:nvPr>
            <p:ph idx="7" type="pic"/>
          </p:nvPr>
        </p:nvSpPr>
        <p:spPr>
          <a:xfrm>
            <a:off x="7144013" y="2631002"/>
            <a:ext cx="539010" cy="538720"/>
          </a:xfrm>
          <a:prstGeom prst="rect">
            <a:avLst/>
          </a:prstGeom>
          <a:noFill/>
          <a:ln>
            <a:noFill/>
          </a:ln>
        </p:spPr>
      </p:sp>
      <p:sp>
        <p:nvSpPr>
          <p:cNvPr id="361" name="Google Shape;361;p4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4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4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42"/>
          <p:cNvGrpSpPr/>
          <p:nvPr/>
        </p:nvGrpSpPr>
        <p:grpSpPr>
          <a:xfrm>
            <a:off x="0" y="2399230"/>
            <a:ext cx="9144001" cy="2349751"/>
            <a:chOff x="0" y="2182920"/>
            <a:chExt cx="9144001" cy="2349751"/>
          </a:xfrm>
        </p:grpSpPr>
        <p:sp>
          <p:nvSpPr>
            <p:cNvPr id="366" name="Google Shape;366;p42"/>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42"/>
            <p:cNvGrpSpPr/>
            <p:nvPr/>
          </p:nvGrpSpPr>
          <p:grpSpPr>
            <a:xfrm>
              <a:off x="1229347" y="2182920"/>
              <a:ext cx="6685306" cy="1002265"/>
              <a:chOff x="976268" y="2064936"/>
              <a:chExt cx="6685306" cy="1002265"/>
            </a:xfrm>
          </p:grpSpPr>
          <p:sp>
            <p:nvSpPr>
              <p:cNvPr id="368" name="Google Shape;368;p4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4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4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4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4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4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4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42"/>
          <p:cNvSpPr/>
          <p:nvPr>
            <p:ph idx="5" type="pic"/>
          </p:nvPr>
        </p:nvSpPr>
        <p:spPr>
          <a:xfrm>
            <a:off x="1460973" y="2631002"/>
            <a:ext cx="539010" cy="538720"/>
          </a:xfrm>
          <a:prstGeom prst="rect">
            <a:avLst/>
          </a:prstGeom>
          <a:noFill/>
          <a:ln>
            <a:noFill/>
          </a:ln>
        </p:spPr>
      </p:sp>
      <p:sp>
        <p:nvSpPr>
          <p:cNvPr id="376" name="Google Shape;376;p42"/>
          <p:cNvSpPr/>
          <p:nvPr>
            <p:ph idx="6" type="pic"/>
          </p:nvPr>
        </p:nvSpPr>
        <p:spPr>
          <a:xfrm>
            <a:off x="4302493" y="2631002"/>
            <a:ext cx="539010" cy="538720"/>
          </a:xfrm>
          <a:prstGeom prst="rect">
            <a:avLst/>
          </a:prstGeom>
          <a:noFill/>
          <a:ln>
            <a:noFill/>
          </a:ln>
        </p:spPr>
      </p:sp>
      <p:sp>
        <p:nvSpPr>
          <p:cNvPr id="377" name="Google Shape;377;p42"/>
          <p:cNvSpPr/>
          <p:nvPr>
            <p:ph idx="7" type="pic"/>
          </p:nvPr>
        </p:nvSpPr>
        <p:spPr>
          <a:xfrm>
            <a:off x="7144013" y="2631002"/>
            <a:ext cx="539010" cy="538720"/>
          </a:xfrm>
          <a:prstGeom prst="rect">
            <a:avLst/>
          </a:prstGeom>
          <a:noFill/>
          <a:ln>
            <a:noFill/>
          </a:ln>
        </p:spPr>
      </p:sp>
      <p:sp>
        <p:nvSpPr>
          <p:cNvPr id="378" name="Google Shape;378;p4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4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4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43"/>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3" name="Google Shape;383;p43"/>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43"/>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43"/>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43"/>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p43"/>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3"/>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43"/>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43"/>
          <p:cNvSpPr/>
          <p:nvPr>
            <p:ph idx="4" type="pic"/>
          </p:nvPr>
        </p:nvSpPr>
        <p:spPr>
          <a:xfrm>
            <a:off x="1324089" y="1830915"/>
            <a:ext cx="482600" cy="482600"/>
          </a:xfrm>
          <a:prstGeom prst="rect">
            <a:avLst/>
          </a:prstGeom>
          <a:noFill/>
          <a:ln>
            <a:noFill/>
          </a:ln>
        </p:spPr>
      </p:sp>
      <p:sp>
        <p:nvSpPr>
          <p:cNvPr id="391" name="Google Shape;391;p43"/>
          <p:cNvSpPr/>
          <p:nvPr>
            <p:ph idx="5" type="pic"/>
          </p:nvPr>
        </p:nvSpPr>
        <p:spPr>
          <a:xfrm>
            <a:off x="4330701" y="1830915"/>
            <a:ext cx="482600" cy="482600"/>
          </a:xfrm>
          <a:prstGeom prst="rect">
            <a:avLst/>
          </a:prstGeom>
          <a:noFill/>
          <a:ln>
            <a:noFill/>
          </a:ln>
        </p:spPr>
      </p:sp>
      <p:sp>
        <p:nvSpPr>
          <p:cNvPr id="392" name="Google Shape;392;p43"/>
          <p:cNvSpPr/>
          <p:nvPr>
            <p:ph idx="6" type="pic"/>
          </p:nvPr>
        </p:nvSpPr>
        <p:spPr>
          <a:xfrm>
            <a:off x="7337312" y="1830915"/>
            <a:ext cx="482600" cy="482600"/>
          </a:xfrm>
          <a:prstGeom prst="rect">
            <a:avLst/>
          </a:prstGeom>
          <a:noFill/>
          <a:ln>
            <a:noFill/>
          </a:ln>
        </p:spPr>
      </p:sp>
      <p:sp>
        <p:nvSpPr>
          <p:cNvPr id="393" name="Google Shape;393;p43"/>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p43"/>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3"/>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4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4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44"/>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1" name="Google Shape;401;p44"/>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44"/>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44"/>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4" name="Google Shape;404;p44"/>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44"/>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44"/>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44"/>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44"/>
          <p:cNvSpPr/>
          <p:nvPr>
            <p:ph idx="4" type="pic"/>
          </p:nvPr>
        </p:nvSpPr>
        <p:spPr>
          <a:xfrm>
            <a:off x="1324089" y="1830915"/>
            <a:ext cx="482600" cy="482600"/>
          </a:xfrm>
          <a:prstGeom prst="rect">
            <a:avLst/>
          </a:prstGeom>
          <a:noFill/>
          <a:ln>
            <a:noFill/>
          </a:ln>
        </p:spPr>
      </p:sp>
      <p:sp>
        <p:nvSpPr>
          <p:cNvPr id="409" name="Google Shape;409;p44"/>
          <p:cNvSpPr/>
          <p:nvPr>
            <p:ph idx="5" type="pic"/>
          </p:nvPr>
        </p:nvSpPr>
        <p:spPr>
          <a:xfrm>
            <a:off x="4330701" y="1830915"/>
            <a:ext cx="482600" cy="482600"/>
          </a:xfrm>
          <a:prstGeom prst="rect">
            <a:avLst/>
          </a:prstGeom>
          <a:noFill/>
          <a:ln>
            <a:noFill/>
          </a:ln>
        </p:spPr>
      </p:sp>
      <p:sp>
        <p:nvSpPr>
          <p:cNvPr id="410" name="Google Shape;410;p44"/>
          <p:cNvSpPr/>
          <p:nvPr>
            <p:ph idx="6" type="pic"/>
          </p:nvPr>
        </p:nvSpPr>
        <p:spPr>
          <a:xfrm>
            <a:off x="7337312" y="1830915"/>
            <a:ext cx="482600" cy="482600"/>
          </a:xfrm>
          <a:prstGeom prst="rect">
            <a:avLst/>
          </a:prstGeom>
          <a:noFill/>
          <a:ln>
            <a:noFill/>
          </a:ln>
        </p:spPr>
      </p:sp>
      <p:sp>
        <p:nvSpPr>
          <p:cNvPr id="411" name="Google Shape;411;p44"/>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44"/>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44"/>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4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4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45"/>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45"/>
          <p:cNvGrpSpPr/>
          <p:nvPr/>
        </p:nvGrpSpPr>
        <p:grpSpPr>
          <a:xfrm>
            <a:off x="865742" y="1720353"/>
            <a:ext cx="7412516" cy="894818"/>
            <a:chOff x="865742" y="1720353"/>
            <a:chExt cx="7412516" cy="894818"/>
          </a:xfrm>
        </p:grpSpPr>
        <p:grpSp>
          <p:nvGrpSpPr>
            <p:cNvPr id="420" name="Google Shape;420;p45"/>
            <p:cNvGrpSpPr/>
            <p:nvPr/>
          </p:nvGrpSpPr>
          <p:grpSpPr>
            <a:xfrm>
              <a:off x="3119411" y="1720353"/>
              <a:ext cx="651510" cy="894818"/>
              <a:chOff x="2980317" y="2014294"/>
              <a:chExt cx="651510" cy="894818"/>
            </a:xfrm>
          </p:grpSpPr>
          <p:cxnSp>
            <p:nvCxnSpPr>
              <p:cNvPr id="421" name="Google Shape;421;p45"/>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45"/>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45"/>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24" name="Google Shape;424;p45"/>
            <p:cNvGrpSpPr/>
            <p:nvPr/>
          </p:nvGrpSpPr>
          <p:grpSpPr>
            <a:xfrm>
              <a:off x="5373080" y="1720353"/>
              <a:ext cx="651510" cy="894818"/>
              <a:chOff x="5071929" y="2014294"/>
              <a:chExt cx="651510" cy="894818"/>
            </a:xfrm>
          </p:grpSpPr>
          <p:cxnSp>
            <p:nvCxnSpPr>
              <p:cNvPr id="425" name="Google Shape;425;p45"/>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45"/>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45"/>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28" name="Google Shape;428;p45"/>
            <p:cNvGrpSpPr/>
            <p:nvPr/>
          </p:nvGrpSpPr>
          <p:grpSpPr>
            <a:xfrm>
              <a:off x="7626748" y="1720353"/>
              <a:ext cx="651510" cy="894818"/>
              <a:chOff x="7469822" y="2014294"/>
              <a:chExt cx="651510" cy="894818"/>
            </a:xfrm>
          </p:grpSpPr>
          <p:cxnSp>
            <p:nvCxnSpPr>
              <p:cNvPr id="429" name="Google Shape;429;p45"/>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45"/>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45"/>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32" name="Google Shape;432;p45"/>
            <p:cNvGrpSpPr/>
            <p:nvPr/>
          </p:nvGrpSpPr>
          <p:grpSpPr>
            <a:xfrm>
              <a:off x="865742" y="1720353"/>
              <a:ext cx="651510" cy="894818"/>
              <a:chOff x="888704" y="2014294"/>
              <a:chExt cx="651510" cy="894818"/>
            </a:xfrm>
          </p:grpSpPr>
          <p:cxnSp>
            <p:nvCxnSpPr>
              <p:cNvPr id="433" name="Google Shape;433;p45"/>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45"/>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45"/>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36" name="Google Shape;436;p45"/>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45"/>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45"/>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45"/>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45"/>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45"/>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45"/>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45"/>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4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4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4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46"/>
          <p:cNvGrpSpPr/>
          <p:nvPr/>
        </p:nvGrpSpPr>
        <p:grpSpPr>
          <a:xfrm>
            <a:off x="1114581" y="3141131"/>
            <a:ext cx="175260" cy="1120085"/>
            <a:chOff x="973176" y="3197693"/>
            <a:chExt cx="175260" cy="1120085"/>
          </a:xfrm>
        </p:grpSpPr>
        <p:sp>
          <p:nvSpPr>
            <p:cNvPr id="449" name="Google Shape;449;p46"/>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0" name="Google Shape;450;p46"/>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46"/>
          <p:cNvGrpSpPr/>
          <p:nvPr/>
        </p:nvGrpSpPr>
        <p:grpSpPr>
          <a:xfrm>
            <a:off x="5033439" y="1436374"/>
            <a:ext cx="175260" cy="1120085"/>
            <a:chOff x="4892034" y="1492936"/>
            <a:chExt cx="175260" cy="1120085"/>
          </a:xfrm>
        </p:grpSpPr>
        <p:sp>
          <p:nvSpPr>
            <p:cNvPr id="452" name="Google Shape;452;p46"/>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3" name="Google Shape;453;p46"/>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46"/>
          <p:cNvGrpSpPr/>
          <p:nvPr/>
        </p:nvGrpSpPr>
        <p:grpSpPr>
          <a:xfrm>
            <a:off x="1114581" y="1436374"/>
            <a:ext cx="175260" cy="1120085"/>
            <a:chOff x="973176" y="1492936"/>
            <a:chExt cx="175260" cy="1120085"/>
          </a:xfrm>
        </p:grpSpPr>
        <p:cxnSp>
          <p:nvCxnSpPr>
            <p:cNvPr id="455" name="Google Shape;455;p46"/>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46"/>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7" name="Google Shape;457;p46"/>
          <p:cNvGrpSpPr/>
          <p:nvPr/>
        </p:nvGrpSpPr>
        <p:grpSpPr>
          <a:xfrm>
            <a:off x="5033439" y="3141131"/>
            <a:ext cx="175260" cy="1120085"/>
            <a:chOff x="4892034" y="3197693"/>
            <a:chExt cx="175260" cy="1120085"/>
          </a:xfrm>
        </p:grpSpPr>
        <p:cxnSp>
          <p:nvCxnSpPr>
            <p:cNvPr id="458" name="Google Shape;458;p46"/>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46"/>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0" name="Google Shape;460;p46"/>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46"/>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46"/>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46"/>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46"/>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46"/>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46"/>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46"/>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4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4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47"/>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47"/>
          <p:cNvGrpSpPr/>
          <p:nvPr/>
        </p:nvGrpSpPr>
        <p:grpSpPr>
          <a:xfrm>
            <a:off x="270520" y="225967"/>
            <a:ext cx="175260" cy="2964623"/>
            <a:chOff x="270520" y="1140367"/>
            <a:chExt cx="175260" cy="2964623"/>
          </a:xfrm>
        </p:grpSpPr>
        <p:grpSp>
          <p:nvGrpSpPr>
            <p:cNvPr id="473" name="Google Shape;473;p47"/>
            <p:cNvGrpSpPr/>
            <p:nvPr/>
          </p:nvGrpSpPr>
          <p:grpSpPr>
            <a:xfrm>
              <a:off x="270520" y="2780648"/>
              <a:ext cx="175260" cy="1324342"/>
              <a:chOff x="129115" y="2837210"/>
              <a:chExt cx="175260" cy="1324342"/>
            </a:xfrm>
          </p:grpSpPr>
          <p:sp>
            <p:nvSpPr>
              <p:cNvPr id="474" name="Google Shape;474;p47"/>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5" name="Google Shape;475;p47"/>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47"/>
            <p:cNvGrpSpPr/>
            <p:nvPr/>
          </p:nvGrpSpPr>
          <p:grpSpPr>
            <a:xfrm>
              <a:off x="270520" y="1140367"/>
              <a:ext cx="175260" cy="1310953"/>
              <a:chOff x="129115" y="1196929"/>
              <a:chExt cx="175260" cy="1310953"/>
            </a:xfrm>
          </p:grpSpPr>
          <p:cxnSp>
            <p:nvCxnSpPr>
              <p:cNvPr id="477" name="Google Shape;477;p47"/>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47"/>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79" name="Google Shape;479;p47"/>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480" name="Google Shape;480;p47"/>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481" name="Google Shape;481;p47"/>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47"/>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48"/>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48"/>
          <p:cNvGrpSpPr/>
          <p:nvPr/>
        </p:nvGrpSpPr>
        <p:grpSpPr>
          <a:xfrm>
            <a:off x="270520" y="225967"/>
            <a:ext cx="175260" cy="2964623"/>
            <a:chOff x="270520" y="1140367"/>
            <a:chExt cx="175260" cy="2964623"/>
          </a:xfrm>
        </p:grpSpPr>
        <p:grpSp>
          <p:nvGrpSpPr>
            <p:cNvPr id="486" name="Google Shape;486;p48"/>
            <p:cNvGrpSpPr/>
            <p:nvPr/>
          </p:nvGrpSpPr>
          <p:grpSpPr>
            <a:xfrm>
              <a:off x="270520" y="2780648"/>
              <a:ext cx="175260" cy="1324342"/>
              <a:chOff x="129115" y="2837210"/>
              <a:chExt cx="175260" cy="1324342"/>
            </a:xfrm>
          </p:grpSpPr>
          <p:sp>
            <p:nvSpPr>
              <p:cNvPr id="487" name="Google Shape;487;p48"/>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48"/>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48"/>
            <p:cNvGrpSpPr/>
            <p:nvPr/>
          </p:nvGrpSpPr>
          <p:grpSpPr>
            <a:xfrm>
              <a:off x="270520" y="1140367"/>
              <a:ext cx="175260" cy="1310953"/>
              <a:chOff x="129115" y="1196929"/>
              <a:chExt cx="175260" cy="1310953"/>
            </a:xfrm>
          </p:grpSpPr>
          <p:cxnSp>
            <p:nvCxnSpPr>
              <p:cNvPr id="490" name="Google Shape;490;p48"/>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48"/>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92" name="Google Shape;492;p48"/>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48"/>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48"/>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48"/>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4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49"/>
          <p:cNvGrpSpPr/>
          <p:nvPr/>
        </p:nvGrpSpPr>
        <p:grpSpPr>
          <a:xfrm>
            <a:off x="240067" y="2283802"/>
            <a:ext cx="8663867" cy="930794"/>
            <a:chOff x="198438" y="775483"/>
            <a:chExt cx="8634888" cy="927681"/>
          </a:xfrm>
        </p:grpSpPr>
        <p:pic>
          <p:nvPicPr>
            <p:cNvPr id="499" name="Google Shape;499;p49"/>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49"/>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49"/>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49"/>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49"/>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49"/>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49"/>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49"/>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49"/>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5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50"/>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50"/>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50"/>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50"/>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50"/>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50"/>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50"/>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50"/>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50"/>
          <p:cNvSpPr/>
          <p:nvPr>
            <p:ph idx="5" type="pic"/>
          </p:nvPr>
        </p:nvSpPr>
        <p:spPr>
          <a:xfrm>
            <a:off x="784630" y="1640956"/>
            <a:ext cx="931297" cy="930794"/>
          </a:xfrm>
          <a:prstGeom prst="rect">
            <a:avLst/>
          </a:prstGeom>
          <a:noFill/>
          <a:ln>
            <a:noFill/>
          </a:ln>
        </p:spPr>
      </p:sp>
      <p:sp>
        <p:nvSpPr>
          <p:cNvPr id="521" name="Google Shape;521;p50"/>
          <p:cNvSpPr/>
          <p:nvPr>
            <p:ph idx="6" type="pic"/>
          </p:nvPr>
        </p:nvSpPr>
        <p:spPr>
          <a:xfrm>
            <a:off x="5150215" y="1640956"/>
            <a:ext cx="931297" cy="930794"/>
          </a:xfrm>
          <a:prstGeom prst="rect">
            <a:avLst/>
          </a:prstGeom>
          <a:noFill/>
          <a:ln>
            <a:noFill/>
          </a:ln>
        </p:spPr>
      </p:sp>
      <p:sp>
        <p:nvSpPr>
          <p:cNvPr id="522" name="Google Shape;522;p50"/>
          <p:cNvSpPr/>
          <p:nvPr>
            <p:ph idx="7" type="pic"/>
          </p:nvPr>
        </p:nvSpPr>
        <p:spPr>
          <a:xfrm>
            <a:off x="784630" y="3302767"/>
            <a:ext cx="931297" cy="930794"/>
          </a:xfrm>
          <a:prstGeom prst="rect">
            <a:avLst/>
          </a:prstGeom>
          <a:noFill/>
          <a:ln>
            <a:noFill/>
          </a:ln>
        </p:spPr>
      </p:sp>
      <p:sp>
        <p:nvSpPr>
          <p:cNvPr id="523" name="Google Shape;523;p50"/>
          <p:cNvSpPr/>
          <p:nvPr>
            <p:ph idx="8" type="pic"/>
          </p:nvPr>
        </p:nvSpPr>
        <p:spPr>
          <a:xfrm>
            <a:off x="5150215" y="3302767"/>
            <a:ext cx="931297" cy="930794"/>
          </a:xfrm>
          <a:prstGeom prst="rect">
            <a:avLst/>
          </a:prstGeom>
          <a:noFill/>
          <a:ln>
            <a:noFill/>
          </a:ln>
        </p:spPr>
      </p:sp>
      <p:sp>
        <p:nvSpPr>
          <p:cNvPr id="524" name="Google Shape;524;p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8" name="Shape 28"/>
        <p:cNvGrpSpPr/>
        <p:nvPr/>
      </p:nvGrpSpPr>
      <p:grpSpPr>
        <a:xfrm>
          <a:off x="0" y="0"/>
          <a:ext cx="0" cy="0"/>
          <a:chOff x="0" y="0"/>
          <a:chExt cx="0" cy="0"/>
        </a:xfrm>
      </p:grpSpPr>
      <p:pic>
        <p:nvPicPr>
          <p:cNvPr descr="Shape&#10;&#10;Description automatically generated with low confidence" id="29" name="Google Shape;29;p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30" name="Google Shape;30;p6"/>
          <p:cNvGrpSpPr/>
          <p:nvPr/>
        </p:nvGrpSpPr>
        <p:grpSpPr>
          <a:xfrm>
            <a:off x="270520" y="225967"/>
            <a:ext cx="175260" cy="2964623"/>
            <a:chOff x="270520" y="1140367"/>
            <a:chExt cx="175260" cy="2964623"/>
          </a:xfrm>
        </p:grpSpPr>
        <p:grpSp>
          <p:nvGrpSpPr>
            <p:cNvPr id="31" name="Google Shape;31;p6"/>
            <p:cNvGrpSpPr/>
            <p:nvPr/>
          </p:nvGrpSpPr>
          <p:grpSpPr>
            <a:xfrm>
              <a:off x="270520" y="2780648"/>
              <a:ext cx="175260" cy="1324342"/>
              <a:chOff x="129115" y="2837210"/>
              <a:chExt cx="175260" cy="1324342"/>
            </a:xfrm>
          </p:grpSpPr>
          <p:sp>
            <p:nvSpPr>
              <p:cNvPr id="32" name="Google Shape;32;p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 name="Google Shape;33;p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34" name="Google Shape;34;p6"/>
            <p:cNvGrpSpPr/>
            <p:nvPr/>
          </p:nvGrpSpPr>
          <p:grpSpPr>
            <a:xfrm>
              <a:off x="270520" y="1140367"/>
              <a:ext cx="175260" cy="1310953"/>
              <a:chOff x="129115" y="1196929"/>
              <a:chExt cx="175260" cy="1310953"/>
            </a:xfrm>
          </p:grpSpPr>
          <p:cxnSp>
            <p:nvCxnSpPr>
              <p:cNvPr id="35" name="Google Shape;35;p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36" name="Google Shape;36;p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7" name="Google Shape;37;p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38" name="Google Shape;38;p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39" name="Google Shape;39;p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51"/>
          <p:cNvGrpSpPr/>
          <p:nvPr/>
        </p:nvGrpSpPr>
        <p:grpSpPr>
          <a:xfrm>
            <a:off x="0" y="2399230"/>
            <a:ext cx="9144001" cy="2349751"/>
            <a:chOff x="0" y="2182920"/>
            <a:chExt cx="9144001" cy="2349751"/>
          </a:xfrm>
        </p:grpSpPr>
        <p:sp>
          <p:nvSpPr>
            <p:cNvPr id="529" name="Google Shape;529;p51"/>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51"/>
            <p:cNvGrpSpPr/>
            <p:nvPr/>
          </p:nvGrpSpPr>
          <p:grpSpPr>
            <a:xfrm>
              <a:off x="1229347" y="2182920"/>
              <a:ext cx="6685306" cy="1002265"/>
              <a:chOff x="976268" y="2064936"/>
              <a:chExt cx="6685306" cy="1002265"/>
            </a:xfrm>
          </p:grpSpPr>
          <p:sp>
            <p:nvSpPr>
              <p:cNvPr id="531" name="Google Shape;531;p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51"/>
          <p:cNvSpPr/>
          <p:nvPr>
            <p:ph idx="5" type="pic"/>
          </p:nvPr>
        </p:nvSpPr>
        <p:spPr>
          <a:xfrm>
            <a:off x="1460973" y="2631002"/>
            <a:ext cx="539010" cy="538720"/>
          </a:xfrm>
          <a:prstGeom prst="rect">
            <a:avLst/>
          </a:prstGeom>
          <a:noFill/>
          <a:ln>
            <a:noFill/>
          </a:ln>
        </p:spPr>
      </p:sp>
      <p:sp>
        <p:nvSpPr>
          <p:cNvPr id="539" name="Google Shape;539;p51"/>
          <p:cNvSpPr/>
          <p:nvPr>
            <p:ph idx="6" type="pic"/>
          </p:nvPr>
        </p:nvSpPr>
        <p:spPr>
          <a:xfrm>
            <a:off x="4302493" y="2631002"/>
            <a:ext cx="539010" cy="538720"/>
          </a:xfrm>
          <a:prstGeom prst="rect">
            <a:avLst/>
          </a:prstGeom>
          <a:noFill/>
          <a:ln>
            <a:noFill/>
          </a:ln>
        </p:spPr>
      </p:sp>
      <p:sp>
        <p:nvSpPr>
          <p:cNvPr id="540" name="Google Shape;540;p51"/>
          <p:cNvSpPr/>
          <p:nvPr>
            <p:ph idx="7" type="pic"/>
          </p:nvPr>
        </p:nvSpPr>
        <p:spPr>
          <a:xfrm>
            <a:off x="7144013" y="2631002"/>
            <a:ext cx="539010" cy="538720"/>
          </a:xfrm>
          <a:prstGeom prst="rect">
            <a:avLst/>
          </a:prstGeom>
          <a:noFill/>
          <a:ln>
            <a:noFill/>
          </a:ln>
        </p:spPr>
      </p:sp>
      <p:sp>
        <p:nvSpPr>
          <p:cNvPr id="541" name="Google Shape;541;p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52"/>
          <p:cNvGrpSpPr/>
          <p:nvPr/>
        </p:nvGrpSpPr>
        <p:grpSpPr>
          <a:xfrm>
            <a:off x="3138739" y="1728182"/>
            <a:ext cx="2866522" cy="2848912"/>
            <a:chOff x="-15798" y="0"/>
            <a:chExt cx="2571596" cy="2555798"/>
          </a:xfrm>
        </p:grpSpPr>
        <p:sp>
          <p:nvSpPr>
            <p:cNvPr id="545" name="Google Shape;545;p52"/>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52"/>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52"/>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52"/>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52"/>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52"/>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52"/>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52"/>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52"/>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52"/>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52"/>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52"/>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52"/>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52"/>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52"/>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52"/>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52"/>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52"/>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53"/>
          <p:cNvGrpSpPr/>
          <p:nvPr/>
        </p:nvGrpSpPr>
        <p:grpSpPr>
          <a:xfrm>
            <a:off x="3138739" y="1728182"/>
            <a:ext cx="2866522" cy="2848912"/>
            <a:chOff x="-15798" y="0"/>
            <a:chExt cx="2571596" cy="2555798"/>
          </a:xfrm>
        </p:grpSpPr>
        <p:sp>
          <p:nvSpPr>
            <p:cNvPr id="565" name="Google Shape;565;p53"/>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53"/>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53"/>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53"/>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53"/>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53"/>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53"/>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53"/>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53"/>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53"/>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53"/>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53"/>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53"/>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53"/>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53"/>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53"/>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53"/>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53"/>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5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54"/>
          <p:cNvGrpSpPr/>
          <p:nvPr/>
        </p:nvGrpSpPr>
        <p:grpSpPr>
          <a:xfrm>
            <a:off x="2525214" y="825411"/>
            <a:ext cx="4093572" cy="4069088"/>
            <a:chOff x="2519466" y="821088"/>
            <a:chExt cx="4348428" cy="4322420"/>
          </a:xfrm>
        </p:grpSpPr>
        <p:sp>
          <p:nvSpPr>
            <p:cNvPr id="586" name="Google Shape;586;p5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5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5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54"/>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54"/>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54"/>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54"/>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54"/>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54"/>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54"/>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5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55"/>
          <p:cNvGrpSpPr/>
          <p:nvPr/>
        </p:nvGrpSpPr>
        <p:grpSpPr>
          <a:xfrm>
            <a:off x="2525214" y="825411"/>
            <a:ext cx="4093572" cy="4069088"/>
            <a:chOff x="2519466" y="821088"/>
            <a:chExt cx="4348428" cy="4322420"/>
          </a:xfrm>
        </p:grpSpPr>
        <p:sp>
          <p:nvSpPr>
            <p:cNvPr id="601" name="Google Shape;601;p55"/>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55"/>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55"/>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55"/>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55"/>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55"/>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55"/>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55"/>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55"/>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55"/>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56"/>
          <p:cNvGrpSpPr/>
          <p:nvPr/>
        </p:nvGrpSpPr>
        <p:grpSpPr>
          <a:xfrm>
            <a:off x="881517" y="2193743"/>
            <a:ext cx="397892" cy="646462"/>
            <a:chOff x="1400864" y="1624076"/>
            <a:chExt cx="560368" cy="910439"/>
          </a:xfrm>
        </p:grpSpPr>
        <p:grpSp>
          <p:nvGrpSpPr>
            <p:cNvPr id="618" name="Google Shape;618;p56"/>
            <p:cNvGrpSpPr/>
            <p:nvPr/>
          </p:nvGrpSpPr>
          <p:grpSpPr>
            <a:xfrm>
              <a:off x="1400864" y="1624076"/>
              <a:ext cx="560368" cy="825149"/>
              <a:chOff x="1342876" y="1647676"/>
              <a:chExt cx="560368" cy="825149"/>
            </a:xfrm>
          </p:grpSpPr>
          <p:sp>
            <p:nvSpPr>
              <p:cNvPr id="619" name="Google Shape;619;p5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5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5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5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56"/>
          <p:cNvGrpSpPr/>
          <p:nvPr/>
        </p:nvGrpSpPr>
        <p:grpSpPr>
          <a:xfrm>
            <a:off x="2622541" y="2193743"/>
            <a:ext cx="397892" cy="646462"/>
            <a:chOff x="1400864" y="1624076"/>
            <a:chExt cx="560368" cy="910439"/>
          </a:xfrm>
        </p:grpSpPr>
        <p:grpSp>
          <p:nvGrpSpPr>
            <p:cNvPr id="624" name="Google Shape;624;p56"/>
            <p:cNvGrpSpPr/>
            <p:nvPr/>
          </p:nvGrpSpPr>
          <p:grpSpPr>
            <a:xfrm>
              <a:off x="1400864" y="1624076"/>
              <a:ext cx="560368" cy="825149"/>
              <a:chOff x="1342876" y="1647676"/>
              <a:chExt cx="560368" cy="825149"/>
            </a:xfrm>
          </p:grpSpPr>
          <p:sp>
            <p:nvSpPr>
              <p:cNvPr id="625" name="Google Shape;625;p5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5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5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5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56"/>
          <p:cNvGrpSpPr/>
          <p:nvPr/>
        </p:nvGrpSpPr>
        <p:grpSpPr>
          <a:xfrm>
            <a:off x="4363565" y="2193743"/>
            <a:ext cx="397892" cy="646462"/>
            <a:chOff x="1400864" y="1624076"/>
            <a:chExt cx="560368" cy="910439"/>
          </a:xfrm>
        </p:grpSpPr>
        <p:grpSp>
          <p:nvGrpSpPr>
            <p:cNvPr id="630" name="Google Shape;630;p56"/>
            <p:cNvGrpSpPr/>
            <p:nvPr/>
          </p:nvGrpSpPr>
          <p:grpSpPr>
            <a:xfrm>
              <a:off x="1400864" y="1624076"/>
              <a:ext cx="560368" cy="825149"/>
              <a:chOff x="1342876" y="1647676"/>
              <a:chExt cx="560368" cy="825149"/>
            </a:xfrm>
          </p:grpSpPr>
          <p:sp>
            <p:nvSpPr>
              <p:cNvPr id="631" name="Google Shape;631;p5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5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5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5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56"/>
          <p:cNvGrpSpPr/>
          <p:nvPr/>
        </p:nvGrpSpPr>
        <p:grpSpPr>
          <a:xfrm>
            <a:off x="6104589" y="2193743"/>
            <a:ext cx="397892" cy="646462"/>
            <a:chOff x="1400864" y="1624076"/>
            <a:chExt cx="560368" cy="910439"/>
          </a:xfrm>
        </p:grpSpPr>
        <p:grpSp>
          <p:nvGrpSpPr>
            <p:cNvPr id="636" name="Google Shape;636;p56"/>
            <p:cNvGrpSpPr/>
            <p:nvPr/>
          </p:nvGrpSpPr>
          <p:grpSpPr>
            <a:xfrm>
              <a:off x="1400864" y="1624076"/>
              <a:ext cx="560368" cy="825149"/>
              <a:chOff x="1342876" y="1647676"/>
              <a:chExt cx="560368" cy="825149"/>
            </a:xfrm>
          </p:grpSpPr>
          <p:sp>
            <p:nvSpPr>
              <p:cNvPr id="637" name="Google Shape;637;p5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5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5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5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56"/>
          <p:cNvGrpSpPr/>
          <p:nvPr/>
        </p:nvGrpSpPr>
        <p:grpSpPr>
          <a:xfrm>
            <a:off x="7845614" y="2193743"/>
            <a:ext cx="397892" cy="646462"/>
            <a:chOff x="1400864" y="1624076"/>
            <a:chExt cx="560368" cy="910439"/>
          </a:xfrm>
        </p:grpSpPr>
        <p:grpSp>
          <p:nvGrpSpPr>
            <p:cNvPr id="642" name="Google Shape;642;p56"/>
            <p:cNvGrpSpPr/>
            <p:nvPr/>
          </p:nvGrpSpPr>
          <p:grpSpPr>
            <a:xfrm>
              <a:off x="1400864" y="1624076"/>
              <a:ext cx="560368" cy="825149"/>
              <a:chOff x="1342876" y="1647676"/>
              <a:chExt cx="560368" cy="825149"/>
            </a:xfrm>
          </p:grpSpPr>
          <p:sp>
            <p:nvSpPr>
              <p:cNvPr id="643" name="Google Shape;643;p5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5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5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5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56"/>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56"/>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56"/>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56"/>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56"/>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57"/>
          <p:cNvGrpSpPr/>
          <p:nvPr/>
        </p:nvGrpSpPr>
        <p:grpSpPr>
          <a:xfrm>
            <a:off x="881517" y="2193743"/>
            <a:ext cx="7361989" cy="646462"/>
            <a:chOff x="881517" y="2219381"/>
            <a:chExt cx="7361989" cy="646462"/>
          </a:xfrm>
        </p:grpSpPr>
        <p:grpSp>
          <p:nvGrpSpPr>
            <p:cNvPr id="657" name="Google Shape;657;p57"/>
            <p:cNvGrpSpPr/>
            <p:nvPr/>
          </p:nvGrpSpPr>
          <p:grpSpPr>
            <a:xfrm>
              <a:off x="881517" y="2219381"/>
              <a:ext cx="397892" cy="646462"/>
              <a:chOff x="1400864" y="1624076"/>
              <a:chExt cx="560368" cy="910439"/>
            </a:xfrm>
          </p:grpSpPr>
          <p:grpSp>
            <p:nvGrpSpPr>
              <p:cNvPr id="658" name="Google Shape;658;p57"/>
              <p:cNvGrpSpPr/>
              <p:nvPr/>
            </p:nvGrpSpPr>
            <p:grpSpPr>
              <a:xfrm>
                <a:off x="1400864" y="1624076"/>
                <a:ext cx="560368" cy="825149"/>
                <a:chOff x="1342876" y="1647676"/>
                <a:chExt cx="560368" cy="825149"/>
              </a:xfrm>
            </p:grpSpPr>
            <p:sp>
              <p:nvSpPr>
                <p:cNvPr id="659" name="Google Shape;659;p5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5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5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5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57"/>
            <p:cNvGrpSpPr/>
            <p:nvPr/>
          </p:nvGrpSpPr>
          <p:grpSpPr>
            <a:xfrm>
              <a:off x="2622541" y="2219381"/>
              <a:ext cx="397892" cy="646462"/>
              <a:chOff x="1400864" y="1624076"/>
              <a:chExt cx="560368" cy="910439"/>
            </a:xfrm>
          </p:grpSpPr>
          <p:grpSp>
            <p:nvGrpSpPr>
              <p:cNvPr id="664" name="Google Shape;664;p57"/>
              <p:cNvGrpSpPr/>
              <p:nvPr/>
            </p:nvGrpSpPr>
            <p:grpSpPr>
              <a:xfrm>
                <a:off x="1400864" y="1624076"/>
                <a:ext cx="560368" cy="825149"/>
                <a:chOff x="1342876" y="1647676"/>
                <a:chExt cx="560368" cy="825149"/>
              </a:xfrm>
            </p:grpSpPr>
            <p:sp>
              <p:nvSpPr>
                <p:cNvPr id="665" name="Google Shape;665;p5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5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5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5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57"/>
            <p:cNvGrpSpPr/>
            <p:nvPr/>
          </p:nvGrpSpPr>
          <p:grpSpPr>
            <a:xfrm>
              <a:off x="4363565" y="2219381"/>
              <a:ext cx="397892" cy="646462"/>
              <a:chOff x="1400864" y="1624076"/>
              <a:chExt cx="560368" cy="910439"/>
            </a:xfrm>
          </p:grpSpPr>
          <p:grpSp>
            <p:nvGrpSpPr>
              <p:cNvPr id="670" name="Google Shape;670;p57"/>
              <p:cNvGrpSpPr/>
              <p:nvPr/>
            </p:nvGrpSpPr>
            <p:grpSpPr>
              <a:xfrm>
                <a:off x="1400864" y="1624076"/>
                <a:ext cx="560368" cy="825149"/>
                <a:chOff x="1342876" y="1647676"/>
                <a:chExt cx="560368" cy="825149"/>
              </a:xfrm>
            </p:grpSpPr>
            <p:sp>
              <p:nvSpPr>
                <p:cNvPr id="671" name="Google Shape;671;p5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5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5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5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57"/>
            <p:cNvGrpSpPr/>
            <p:nvPr/>
          </p:nvGrpSpPr>
          <p:grpSpPr>
            <a:xfrm>
              <a:off x="6104589" y="2219381"/>
              <a:ext cx="397892" cy="646462"/>
              <a:chOff x="1400864" y="1624076"/>
              <a:chExt cx="560368" cy="910439"/>
            </a:xfrm>
          </p:grpSpPr>
          <p:grpSp>
            <p:nvGrpSpPr>
              <p:cNvPr id="676" name="Google Shape;676;p57"/>
              <p:cNvGrpSpPr/>
              <p:nvPr/>
            </p:nvGrpSpPr>
            <p:grpSpPr>
              <a:xfrm>
                <a:off x="1400864" y="1624076"/>
                <a:ext cx="560368" cy="825149"/>
                <a:chOff x="1342876" y="1647676"/>
                <a:chExt cx="560368" cy="825149"/>
              </a:xfrm>
            </p:grpSpPr>
            <p:sp>
              <p:nvSpPr>
                <p:cNvPr id="677" name="Google Shape;677;p5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5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5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5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57"/>
            <p:cNvGrpSpPr/>
            <p:nvPr/>
          </p:nvGrpSpPr>
          <p:grpSpPr>
            <a:xfrm>
              <a:off x="7845614" y="2219381"/>
              <a:ext cx="397892" cy="646462"/>
              <a:chOff x="1400864" y="1624076"/>
              <a:chExt cx="560368" cy="910439"/>
            </a:xfrm>
          </p:grpSpPr>
          <p:grpSp>
            <p:nvGrpSpPr>
              <p:cNvPr id="682" name="Google Shape;682;p57"/>
              <p:cNvGrpSpPr/>
              <p:nvPr/>
            </p:nvGrpSpPr>
            <p:grpSpPr>
              <a:xfrm>
                <a:off x="1400864" y="1624076"/>
                <a:ext cx="560368" cy="825149"/>
                <a:chOff x="1342876" y="1647676"/>
                <a:chExt cx="560368" cy="825149"/>
              </a:xfrm>
            </p:grpSpPr>
            <p:sp>
              <p:nvSpPr>
                <p:cNvPr id="683" name="Google Shape;683;p5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5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5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5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57"/>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57"/>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57"/>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57"/>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57"/>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5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58"/>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58"/>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98" name="Google Shape;698;p58"/>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99" name="Google Shape;699;p58"/>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00" name="Google Shape;700;p58"/>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01" name="Google Shape;701;p58"/>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02" name="Google Shape;702;p58"/>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03" name="Google Shape;703;p58"/>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04" name="Google Shape;704;p58"/>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05" name="Google Shape;705;p58"/>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58"/>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58"/>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58"/>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58"/>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58"/>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58"/>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58"/>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5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5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5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59"/>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59"/>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19" name="Google Shape;719;p59"/>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0" name="Google Shape;720;p59"/>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1" name="Google Shape;721;p59"/>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2" name="Google Shape;722;p59"/>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3" name="Google Shape;723;p59"/>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4" name="Google Shape;724;p59"/>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5" name="Google Shape;725;p59"/>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6" name="Google Shape;726;p59"/>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59"/>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59"/>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59"/>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59"/>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59"/>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59"/>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59"/>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6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6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60"/>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60"/>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60"/>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60"/>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60"/>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60"/>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60"/>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60"/>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60"/>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60"/>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60"/>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60"/>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60"/>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60"/>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60"/>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7"/>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7"/>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7"/>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6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61"/>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61"/>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61"/>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61"/>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61"/>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61"/>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61"/>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61"/>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61"/>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1"/>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61"/>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1"/>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61"/>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1"/>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61"/>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6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62"/>
          <p:cNvGrpSpPr/>
          <p:nvPr/>
        </p:nvGrpSpPr>
        <p:grpSpPr>
          <a:xfrm>
            <a:off x="914091" y="752041"/>
            <a:ext cx="7280306" cy="4126450"/>
            <a:chOff x="556442" y="752041"/>
            <a:chExt cx="7280306" cy="4126450"/>
          </a:xfrm>
        </p:grpSpPr>
        <p:cxnSp>
          <p:nvCxnSpPr>
            <p:cNvPr id="777" name="Google Shape;777;p62"/>
            <p:cNvCxnSpPr>
              <a:stCxn id="778" idx="6"/>
              <a:endCxn id="779"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0" name="Google Shape;780;p62"/>
            <p:cNvCxnSpPr>
              <a:stCxn id="778" idx="6"/>
              <a:endCxn id="781"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2" name="Google Shape;782;p62"/>
            <p:cNvCxnSpPr>
              <a:stCxn id="778" idx="6"/>
              <a:endCxn id="783"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4" name="Google Shape;784;p62"/>
            <p:cNvCxnSpPr>
              <a:stCxn id="778" idx="6"/>
              <a:endCxn id="785"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6" name="Google Shape;786;p62"/>
            <p:cNvCxnSpPr>
              <a:stCxn id="778" idx="6"/>
              <a:endCxn id="787"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8" name="Google Shape;788;p62"/>
            <p:cNvCxnSpPr>
              <a:stCxn id="778" idx="6"/>
              <a:endCxn id="789"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90" name="Google Shape;790;p62"/>
            <p:cNvCxnSpPr>
              <a:stCxn id="778" idx="6"/>
              <a:endCxn id="791"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92" name="Google Shape;792;p62"/>
            <p:cNvGrpSpPr/>
            <p:nvPr/>
          </p:nvGrpSpPr>
          <p:grpSpPr>
            <a:xfrm>
              <a:off x="556442" y="1526794"/>
              <a:ext cx="2576946" cy="2576946"/>
              <a:chOff x="941492" y="1686560"/>
              <a:chExt cx="1876213" cy="1876213"/>
            </a:xfrm>
          </p:grpSpPr>
          <p:sp>
            <p:nvSpPr>
              <p:cNvPr id="778" name="Google Shape;778;p62"/>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62"/>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62"/>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62"/>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62"/>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62"/>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62"/>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62"/>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62"/>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62"/>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62"/>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62"/>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62"/>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62"/>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62"/>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62"/>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62"/>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62"/>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62"/>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62"/>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62"/>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62"/>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62"/>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62"/>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9" name="Google Shape;809;p62"/>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62"/>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62"/>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62"/>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62"/>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62"/>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62"/>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6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63"/>
          <p:cNvGrpSpPr/>
          <p:nvPr/>
        </p:nvGrpSpPr>
        <p:grpSpPr>
          <a:xfrm>
            <a:off x="914091" y="752041"/>
            <a:ext cx="7280306" cy="4126450"/>
            <a:chOff x="556442" y="752041"/>
            <a:chExt cx="7280306" cy="4126450"/>
          </a:xfrm>
        </p:grpSpPr>
        <p:cxnSp>
          <p:nvCxnSpPr>
            <p:cNvPr id="821" name="Google Shape;821;p63"/>
            <p:cNvCxnSpPr>
              <a:stCxn id="822" idx="6"/>
              <a:endCxn id="82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4" name="Google Shape;824;p63"/>
            <p:cNvCxnSpPr>
              <a:stCxn id="822" idx="6"/>
              <a:endCxn id="82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6" name="Google Shape;826;p63"/>
            <p:cNvCxnSpPr>
              <a:stCxn id="822" idx="6"/>
              <a:endCxn id="82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8" name="Google Shape;828;p63"/>
            <p:cNvCxnSpPr>
              <a:stCxn id="822" idx="6"/>
              <a:endCxn id="82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0" name="Google Shape;830;p63"/>
            <p:cNvCxnSpPr>
              <a:stCxn id="822" idx="6"/>
              <a:endCxn id="83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2" name="Google Shape;832;p63"/>
            <p:cNvCxnSpPr>
              <a:stCxn id="822" idx="6"/>
              <a:endCxn id="83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4" name="Google Shape;834;p63"/>
            <p:cNvCxnSpPr>
              <a:stCxn id="822" idx="6"/>
              <a:endCxn id="83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36" name="Google Shape;836;p63"/>
            <p:cNvGrpSpPr/>
            <p:nvPr/>
          </p:nvGrpSpPr>
          <p:grpSpPr>
            <a:xfrm>
              <a:off x="556442" y="1526794"/>
              <a:ext cx="2576946" cy="2576946"/>
              <a:chOff x="941492" y="1686560"/>
              <a:chExt cx="1876213" cy="1876213"/>
            </a:xfrm>
          </p:grpSpPr>
          <p:sp>
            <p:nvSpPr>
              <p:cNvPr id="822" name="Google Shape;822;p63"/>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63"/>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63"/>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63"/>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63"/>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63"/>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63"/>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63"/>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63"/>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63"/>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63"/>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63"/>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63"/>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63"/>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63"/>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63"/>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63"/>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63"/>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63"/>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63"/>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63"/>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63"/>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63"/>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63"/>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63"/>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63"/>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63"/>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63"/>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63"/>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63"/>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63"/>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64"/>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6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64"/>
          <p:cNvGrpSpPr/>
          <p:nvPr/>
        </p:nvGrpSpPr>
        <p:grpSpPr>
          <a:xfrm>
            <a:off x="716012" y="759582"/>
            <a:ext cx="3556067" cy="4132337"/>
            <a:chOff x="520700" y="759582"/>
            <a:chExt cx="3556067" cy="4132337"/>
          </a:xfrm>
        </p:grpSpPr>
        <p:cxnSp>
          <p:nvCxnSpPr>
            <p:cNvPr id="866" name="Google Shape;866;p64"/>
            <p:cNvCxnSpPr>
              <a:stCxn id="867" idx="6"/>
              <a:endCxn id="868"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69" name="Google Shape;869;p64"/>
            <p:cNvCxnSpPr>
              <a:stCxn id="867" idx="6"/>
              <a:endCxn id="870"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1" name="Google Shape;871;p64"/>
            <p:cNvCxnSpPr>
              <a:stCxn id="867" idx="6"/>
              <a:endCxn id="872"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3" name="Google Shape;873;p64"/>
            <p:cNvCxnSpPr>
              <a:stCxn id="867" idx="6"/>
              <a:endCxn id="874"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5" name="Google Shape;875;p64"/>
            <p:cNvCxnSpPr>
              <a:stCxn id="867" idx="6"/>
              <a:endCxn id="876"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7" name="Google Shape;877;p64"/>
            <p:cNvCxnSpPr>
              <a:stCxn id="867" idx="6"/>
              <a:endCxn id="878"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9" name="Google Shape;879;p64"/>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64"/>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64"/>
            <p:cNvGrpSpPr/>
            <p:nvPr/>
          </p:nvGrpSpPr>
          <p:grpSpPr>
            <a:xfrm>
              <a:off x="3420306" y="759582"/>
              <a:ext cx="656461" cy="4132337"/>
              <a:chOff x="3522182" y="752447"/>
              <a:chExt cx="656468" cy="4132036"/>
            </a:xfrm>
          </p:grpSpPr>
          <p:grpSp>
            <p:nvGrpSpPr>
              <p:cNvPr id="882" name="Google Shape;882;p64"/>
              <p:cNvGrpSpPr/>
              <p:nvPr/>
            </p:nvGrpSpPr>
            <p:grpSpPr>
              <a:xfrm>
                <a:off x="3522182" y="752447"/>
                <a:ext cx="656468" cy="419144"/>
                <a:chOff x="3522182" y="782927"/>
                <a:chExt cx="656468" cy="419144"/>
              </a:xfrm>
            </p:grpSpPr>
            <p:sp>
              <p:nvSpPr>
                <p:cNvPr id="868" name="Google Shape;868;p64"/>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64"/>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84" name="Google Shape;884;p64"/>
              <p:cNvGrpSpPr/>
              <p:nvPr/>
            </p:nvGrpSpPr>
            <p:grpSpPr>
              <a:xfrm>
                <a:off x="3522182" y="1371527"/>
                <a:ext cx="656467" cy="419144"/>
                <a:chOff x="3522182" y="1395657"/>
                <a:chExt cx="656467" cy="419144"/>
              </a:xfrm>
            </p:grpSpPr>
            <p:sp>
              <p:nvSpPr>
                <p:cNvPr id="870" name="Google Shape;870;p64"/>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64"/>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86" name="Google Shape;886;p64"/>
              <p:cNvGrpSpPr/>
              <p:nvPr/>
            </p:nvGrpSpPr>
            <p:grpSpPr>
              <a:xfrm>
                <a:off x="3522182" y="3228607"/>
                <a:ext cx="656467" cy="417878"/>
                <a:chOff x="3522182" y="3233686"/>
                <a:chExt cx="656467" cy="417878"/>
              </a:xfrm>
            </p:grpSpPr>
            <p:sp>
              <p:nvSpPr>
                <p:cNvPr id="878" name="Google Shape;878;p64"/>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64"/>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88" name="Google Shape;888;p64"/>
              <p:cNvGrpSpPr/>
              <p:nvPr/>
            </p:nvGrpSpPr>
            <p:grpSpPr>
              <a:xfrm>
                <a:off x="3522182" y="3846259"/>
                <a:ext cx="656467" cy="419144"/>
                <a:chOff x="3522182" y="3844987"/>
                <a:chExt cx="656467" cy="419144"/>
              </a:xfrm>
            </p:grpSpPr>
            <p:sp>
              <p:nvSpPr>
                <p:cNvPr id="876" name="Google Shape;876;p64"/>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64"/>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0" name="Google Shape;890;p64"/>
              <p:cNvGrpSpPr/>
              <p:nvPr/>
            </p:nvGrpSpPr>
            <p:grpSpPr>
              <a:xfrm>
                <a:off x="3522182" y="1990447"/>
                <a:ext cx="656467" cy="417878"/>
                <a:chOff x="3522182" y="2008227"/>
                <a:chExt cx="656467" cy="417878"/>
              </a:xfrm>
            </p:grpSpPr>
            <p:sp>
              <p:nvSpPr>
                <p:cNvPr id="872" name="Google Shape;872;p64"/>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64"/>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2" name="Google Shape;892;p64"/>
              <p:cNvGrpSpPr/>
              <p:nvPr/>
            </p:nvGrpSpPr>
            <p:grpSpPr>
              <a:xfrm>
                <a:off x="3522182" y="2609527"/>
                <a:ext cx="656467" cy="417878"/>
                <a:chOff x="3522182" y="2620957"/>
                <a:chExt cx="656467" cy="417878"/>
              </a:xfrm>
            </p:grpSpPr>
            <p:sp>
              <p:nvSpPr>
                <p:cNvPr id="880" name="Google Shape;880;p64"/>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64"/>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94" name="Google Shape;894;p64"/>
              <p:cNvGrpSpPr/>
              <p:nvPr/>
            </p:nvGrpSpPr>
            <p:grpSpPr>
              <a:xfrm>
                <a:off x="3522182" y="4465339"/>
                <a:ext cx="656467" cy="419144"/>
                <a:chOff x="3522182" y="4457719"/>
                <a:chExt cx="656467" cy="419144"/>
              </a:xfrm>
            </p:grpSpPr>
            <p:sp>
              <p:nvSpPr>
                <p:cNvPr id="874" name="Google Shape;874;p64"/>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64"/>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96" name="Google Shape;896;p64"/>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64"/>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4"/>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64"/>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64"/>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64"/>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2" name="Google Shape;902;p64"/>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4"/>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65"/>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6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6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6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65"/>
          <p:cNvGrpSpPr/>
          <p:nvPr/>
        </p:nvGrpSpPr>
        <p:grpSpPr>
          <a:xfrm>
            <a:off x="716012" y="759582"/>
            <a:ext cx="3556067" cy="4132337"/>
            <a:chOff x="520700" y="759582"/>
            <a:chExt cx="3556067" cy="4132337"/>
          </a:xfrm>
        </p:grpSpPr>
        <p:cxnSp>
          <p:nvCxnSpPr>
            <p:cNvPr id="910" name="Google Shape;910;p65"/>
            <p:cNvCxnSpPr>
              <a:stCxn id="911" idx="6"/>
              <a:endCxn id="91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3" name="Google Shape;913;p65"/>
            <p:cNvCxnSpPr>
              <a:stCxn id="911" idx="6"/>
              <a:endCxn id="91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5" name="Google Shape;915;p65"/>
            <p:cNvCxnSpPr>
              <a:stCxn id="911" idx="6"/>
              <a:endCxn id="91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7" name="Google Shape;917;p65"/>
            <p:cNvCxnSpPr>
              <a:stCxn id="911" idx="6"/>
              <a:endCxn id="91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9" name="Google Shape;919;p65"/>
            <p:cNvCxnSpPr>
              <a:stCxn id="911" idx="6"/>
              <a:endCxn id="92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1" name="Google Shape;921;p65"/>
            <p:cNvCxnSpPr>
              <a:stCxn id="911" idx="6"/>
              <a:endCxn id="92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3" name="Google Shape;923;p65"/>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65"/>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65"/>
            <p:cNvGrpSpPr/>
            <p:nvPr/>
          </p:nvGrpSpPr>
          <p:grpSpPr>
            <a:xfrm>
              <a:off x="3420306" y="759582"/>
              <a:ext cx="656461" cy="4132337"/>
              <a:chOff x="3522182" y="752447"/>
              <a:chExt cx="656468" cy="4132036"/>
            </a:xfrm>
          </p:grpSpPr>
          <p:grpSp>
            <p:nvGrpSpPr>
              <p:cNvPr id="926" name="Google Shape;926;p65"/>
              <p:cNvGrpSpPr/>
              <p:nvPr/>
            </p:nvGrpSpPr>
            <p:grpSpPr>
              <a:xfrm>
                <a:off x="3522182" y="752447"/>
                <a:ext cx="656468" cy="419144"/>
                <a:chOff x="3522182" y="782927"/>
                <a:chExt cx="656468" cy="419144"/>
              </a:xfrm>
            </p:grpSpPr>
            <p:sp>
              <p:nvSpPr>
                <p:cNvPr id="912" name="Google Shape;912;p65"/>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65"/>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28" name="Google Shape;928;p65"/>
              <p:cNvGrpSpPr/>
              <p:nvPr/>
            </p:nvGrpSpPr>
            <p:grpSpPr>
              <a:xfrm>
                <a:off x="3522182" y="1371527"/>
                <a:ext cx="656467" cy="419144"/>
                <a:chOff x="3522182" y="1395657"/>
                <a:chExt cx="656467" cy="419144"/>
              </a:xfrm>
            </p:grpSpPr>
            <p:sp>
              <p:nvSpPr>
                <p:cNvPr id="914" name="Google Shape;914;p65"/>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65"/>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0" name="Google Shape;930;p65"/>
              <p:cNvGrpSpPr/>
              <p:nvPr/>
            </p:nvGrpSpPr>
            <p:grpSpPr>
              <a:xfrm>
                <a:off x="3522182" y="3228607"/>
                <a:ext cx="656467" cy="417878"/>
                <a:chOff x="3522182" y="3233686"/>
                <a:chExt cx="656467" cy="417878"/>
              </a:xfrm>
            </p:grpSpPr>
            <p:sp>
              <p:nvSpPr>
                <p:cNvPr id="922" name="Google Shape;922;p65"/>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65"/>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2" name="Google Shape;932;p65"/>
              <p:cNvGrpSpPr/>
              <p:nvPr/>
            </p:nvGrpSpPr>
            <p:grpSpPr>
              <a:xfrm>
                <a:off x="3522182" y="3846259"/>
                <a:ext cx="656467" cy="419144"/>
                <a:chOff x="3522182" y="3844987"/>
                <a:chExt cx="656467" cy="419144"/>
              </a:xfrm>
            </p:grpSpPr>
            <p:sp>
              <p:nvSpPr>
                <p:cNvPr id="920" name="Google Shape;920;p65"/>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65"/>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34" name="Google Shape;934;p65"/>
              <p:cNvGrpSpPr/>
              <p:nvPr/>
            </p:nvGrpSpPr>
            <p:grpSpPr>
              <a:xfrm>
                <a:off x="3522182" y="1990447"/>
                <a:ext cx="656467" cy="417878"/>
                <a:chOff x="3522182" y="2008227"/>
                <a:chExt cx="656467" cy="417878"/>
              </a:xfrm>
            </p:grpSpPr>
            <p:sp>
              <p:nvSpPr>
                <p:cNvPr id="916" name="Google Shape;916;p65"/>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65"/>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36" name="Google Shape;936;p65"/>
              <p:cNvGrpSpPr/>
              <p:nvPr/>
            </p:nvGrpSpPr>
            <p:grpSpPr>
              <a:xfrm>
                <a:off x="3522182" y="2609527"/>
                <a:ext cx="656467" cy="417878"/>
                <a:chOff x="3522182" y="2620957"/>
                <a:chExt cx="656467" cy="417878"/>
              </a:xfrm>
            </p:grpSpPr>
            <p:sp>
              <p:nvSpPr>
                <p:cNvPr id="924" name="Google Shape;924;p65"/>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65"/>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38" name="Google Shape;938;p65"/>
              <p:cNvGrpSpPr/>
              <p:nvPr/>
            </p:nvGrpSpPr>
            <p:grpSpPr>
              <a:xfrm>
                <a:off x="3522182" y="4465339"/>
                <a:ext cx="656467" cy="419144"/>
                <a:chOff x="3522182" y="4457719"/>
                <a:chExt cx="656467" cy="419144"/>
              </a:xfrm>
            </p:grpSpPr>
            <p:sp>
              <p:nvSpPr>
                <p:cNvPr id="918" name="Google Shape;918;p65"/>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65"/>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0" name="Google Shape;940;p65"/>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65"/>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65"/>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65"/>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5"/>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65"/>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65"/>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65"/>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6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6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66"/>
          <p:cNvGrpSpPr/>
          <p:nvPr/>
        </p:nvGrpSpPr>
        <p:grpSpPr>
          <a:xfrm>
            <a:off x="716012" y="759582"/>
            <a:ext cx="3556067" cy="4132337"/>
            <a:chOff x="520700" y="759582"/>
            <a:chExt cx="3556067" cy="4132337"/>
          </a:xfrm>
        </p:grpSpPr>
        <p:cxnSp>
          <p:nvCxnSpPr>
            <p:cNvPr id="954" name="Google Shape;954;p66"/>
            <p:cNvCxnSpPr>
              <a:stCxn id="955" idx="6"/>
              <a:endCxn id="95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7" name="Google Shape;957;p66"/>
            <p:cNvCxnSpPr>
              <a:stCxn id="955" idx="6"/>
              <a:endCxn id="95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9" name="Google Shape;959;p66"/>
            <p:cNvCxnSpPr>
              <a:stCxn id="955" idx="6"/>
              <a:endCxn id="96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1" name="Google Shape;961;p66"/>
            <p:cNvCxnSpPr>
              <a:stCxn id="955" idx="6"/>
              <a:endCxn id="96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3" name="Google Shape;963;p66"/>
            <p:cNvCxnSpPr>
              <a:stCxn id="955" idx="6"/>
              <a:endCxn id="96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5" name="Google Shape;965;p66"/>
            <p:cNvCxnSpPr>
              <a:stCxn id="955" idx="6"/>
              <a:endCxn id="96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7" name="Google Shape;967;p66"/>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6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66"/>
            <p:cNvGrpSpPr/>
            <p:nvPr/>
          </p:nvGrpSpPr>
          <p:grpSpPr>
            <a:xfrm>
              <a:off x="3420306" y="759582"/>
              <a:ext cx="656461" cy="4132337"/>
              <a:chOff x="3522182" y="752447"/>
              <a:chExt cx="656468" cy="4132036"/>
            </a:xfrm>
          </p:grpSpPr>
          <p:grpSp>
            <p:nvGrpSpPr>
              <p:cNvPr id="970" name="Google Shape;970;p66"/>
              <p:cNvGrpSpPr/>
              <p:nvPr/>
            </p:nvGrpSpPr>
            <p:grpSpPr>
              <a:xfrm>
                <a:off x="3522182" y="752447"/>
                <a:ext cx="656468" cy="419144"/>
                <a:chOff x="3522182" y="782927"/>
                <a:chExt cx="656468" cy="419144"/>
              </a:xfrm>
            </p:grpSpPr>
            <p:sp>
              <p:nvSpPr>
                <p:cNvPr id="956" name="Google Shape;956;p6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66"/>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2" name="Google Shape;972;p66"/>
              <p:cNvGrpSpPr/>
              <p:nvPr/>
            </p:nvGrpSpPr>
            <p:grpSpPr>
              <a:xfrm>
                <a:off x="3522182" y="1371527"/>
                <a:ext cx="656467" cy="419144"/>
                <a:chOff x="3522182" y="1395657"/>
                <a:chExt cx="656467" cy="419144"/>
              </a:xfrm>
            </p:grpSpPr>
            <p:sp>
              <p:nvSpPr>
                <p:cNvPr id="958" name="Google Shape;958;p6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6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74" name="Google Shape;974;p66"/>
              <p:cNvGrpSpPr/>
              <p:nvPr/>
            </p:nvGrpSpPr>
            <p:grpSpPr>
              <a:xfrm>
                <a:off x="3522182" y="3228607"/>
                <a:ext cx="656467" cy="417878"/>
                <a:chOff x="3522182" y="3233686"/>
                <a:chExt cx="656467" cy="417878"/>
              </a:xfrm>
            </p:grpSpPr>
            <p:sp>
              <p:nvSpPr>
                <p:cNvPr id="966" name="Google Shape;966;p6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66"/>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76" name="Google Shape;976;p66"/>
              <p:cNvGrpSpPr/>
              <p:nvPr/>
            </p:nvGrpSpPr>
            <p:grpSpPr>
              <a:xfrm>
                <a:off x="3522182" y="3846259"/>
                <a:ext cx="656467" cy="419144"/>
                <a:chOff x="3522182" y="3844987"/>
                <a:chExt cx="656467" cy="419144"/>
              </a:xfrm>
            </p:grpSpPr>
            <p:sp>
              <p:nvSpPr>
                <p:cNvPr id="964" name="Google Shape;964;p6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6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78" name="Google Shape;978;p66"/>
              <p:cNvGrpSpPr/>
              <p:nvPr/>
            </p:nvGrpSpPr>
            <p:grpSpPr>
              <a:xfrm>
                <a:off x="3522182" y="1990447"/>
                <a:ext cx="656467" cy="417878"/>
                <a:chOff x="3522182" y="2008227"/>
                <a:chExt cx="656467" cy="417878"/>
              </a:xfrm>
            </p:grpSpPr>
            <p:sp>
              <p:nvSpPr>
                <p:cNvPr id="960" name="Google Shape;960;p6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66"/>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0" name="Google Shape;980;p66"/>
              <p:cNvGrpSpPr/>
              <p:nvPr/>
            </p:nvGrpSpPr>
            <p:grpSpPr>
              <a:xfrm>
                <a:off x="3522182" y="2609527"/>
                <a:ext cx="656467" cy="417878"/>
                <a:chOff x="3522182" y="2620957"/>
                <a:chExt cx="656467" cy="417878"/>
              </a:xfrm>
            </p:grpSpPr>
            <p:sp>
              <p:nvSpPr>
                <p:cNvPr id="968" name="Google Shape;968;p6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6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2" name="Google Shape;982;p66"/>
              <p:cNvGrpSpPr/>
              <p:nvPr/>
            </p:nvGrpSpPr>
            <p:grpSpPr>
              <a:xfrm>
                <a:off x="3522182" y="4465339"/>
                <a:ext cx="656467" cy="419144"/>
                <a:chOff x="3522182" y="4457719"/>
                <a:chExt cx="656467" cy="419144"/>
              </a:xfrm>
            </p:grpSpPr>
            <p:sp>
              <p:nvSpPr>
                <p:cNvPr id="962" name="Google Shape;962;p6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66"/>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84" name="Google Shape;984;p6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6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6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6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6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6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6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6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6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67"/>
          <p:cNvGrpSpPr/>
          <p:nvPr/>
        </p:nvGrpSpPr>
        <p:grpSpPr>
          <a:xfrm>
            <a:off x="1060707" y="857568"/>
            <a:ext cx="3060700" cy="3921125"/>
            <a:chOff x="520700" y="865188"/>
            <a:chExt cx="3060700" cy="3921125"/>
          </a:xfrm>
        </p:grpSpPr>
        <p:cxnSp>
          <p:nvCxnSpPr>
            <p:cNvPr id="997" name="Google Shape;997;p67"/>
            <p:cNvCxnSpPr>
              <a:stCxn id="998" idx="6"/>
              <a:endCxn id="99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0" name="Google Shape;1000;p67"/>
            <p:cNvCxnSpPr>
              <a:stCxn id="998" idx="6"/>
              <a:endCxn id="100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2" name="Google Shape;1002;p67"/>
            <p:cNvCxnSpPr>
              <a:stCxn id="998" idx="6"/>
              <a:endCxn id="100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4" name="Google Shape;1004;p67"/>
            <p:cNvCxnSpPr>
              <a:stCxn id="998" idx="6"/>
              <a:endCxn id="100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6" name="Google Shape;1006;p67"/>
            <p:cNvCxnSpPr>
              <a:stCxn id="998" idx="6"/>
              <a:endCxn id="100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8" name="Google Shape;1008;p67"/>
            <p:cNvCxnSpPr>
              <a:stCxn id="998" idx="6"/>
              <a:endCxn id="100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10" name="Google Shape;1010;p67"/>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67"/>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67"/>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67"/>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67"/>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67"/>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67"/>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67"/>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67"/>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67"/>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67"/>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67"/>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67"/>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67"/>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67"/>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67"/>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67"/>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68"/>
          <p:cNvGrpSpPr/>
          <p:nvPr/>
        </p:nvGrpSpPr>
        <p:grpSpPr>
          <a:xfrm>
            <a:off x="1060707" y="857568"/>
            <a:ext cx="3060700" cy="3921125"/>
            <a:chOff x="520700" y="865188"/>
            <a:chExt cx="3060700" cy="3921125"/>
          </a:xfrm>
        </p:grpSpPr>
        <p:cxnSp>
          <p:nvCxnSpPr>
            <p:cNvPr id="1025" name="Google Shape;1025;p68"/>
            <p:cNvCxnSpPr>
              <a:stCxn id="1026" idx="6"/>
              <a:endCxn id="1027"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68"/>
            <p:cNvCxnSpPr>
              <a:stCxn id="1026" idx="6"/>
              <a:endCxn id="1029"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68"/>
            <p:cNvCxnSpPr>
              <a:stCxn id="1026" idx="6"/>
              <a:endCxn id="1031"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68"/>
            <p:cNvCxnSpPr>
              <a:stCxn id="1026" idx="6"/>
              <a:endCxn id="1033"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68"/>
            <p:cNvCxnSpPr>
              <a:stCxn id="1026" idx="6"/>
              <a:endCxn id="1035"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6" name="Google Shape;1036;p68"/>
            <p:cNvCxnSpPr>
              <a:stCxn id="1026" idx="6"/>
              <a:endCxn id="1037"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8" name="Google Shape;1038;p68"/>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68"/>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68"/>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68"/>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68"/>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68"/>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68"/>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68"/>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68"/>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68"/>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68"/>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68"/>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68"/>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68"/>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68"/>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68"/>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68"/>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69"/>
          <p:cNvGrpSpPr/>
          <p:nvPr/>
        </p:nvGrpSpPr>
        <p:grpSpPr>
          <a:xfrm>
            <a:off x="1060707" y="857568"/>
            <a:ext cx="3060700" cy="3921125"/>
            <a:chOff x="520700" y="865188"/>
            <a:chExt cx="3060700" cy="3921125"/>
          </a:xfrm>
        </p:grpSpPr>
        <p:cxnSp>
          <p:nvCxnSpPr>
            <p:cNvPr id="1053" name="Google Shape;1053;p69"/>
            <p:cNvCxnSpPr>
              <a:stCxn id="1054" idx="6"/>
              <a:endCxn id="1055"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69"/>
            <p:cNvCxnSpPr>
              <a:stCxn id="1054" idx="6"/>
              <a:endCxn id="1057"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69"/>
            <p:cNvCxnSpPr>
              <a:stCxn id="1054" idx="6"/>
              <a:endCxn id="1059"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69"/>
            <p:cNvCxnSpPr>
              <a:stCxn id="1054" idx="6"/>
              <a:endCxn id="1061"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69"/>
            <p:cNvCxnSpPr>
              <a:stCxn id="1054" idx="6"/>
              <a:endCxn id="1063"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4" name="Google Shape;1064;p69"/>
            <p:cNvCxnSpPr>
              <a:stCxn id="1054" idx="6"/>
              <a:endCxn id="1065"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6" name="Google Shape;1066;p69"/>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69"/>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69"/>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6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69"/>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6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69"/>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6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69"/>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6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6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6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6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6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3" name="Google Shape;1073;p6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6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6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70"/>
          <p:cNvGrpSpPr/>
          <p:nvPr/>
        </p:nvGrpSpPr>
        <p:grpSpPr>
          <a:xfrm>
            <a:off x="2441263" y="1060409"/>
            <a:ext cx="4259386" cy="3399177"/>
            <a:chOff x="2441263" y="1068029"/>
            <a:chExt cx="4259386" cy="3399177"/>
          </a:xfrm>
        </p:grpSpPr>
        <p:pic>
          <p:nvPicPr>
            <p:cNvPr descr="Icon&#10;&#10;Description automatically generated" id="1081" name="Google Shape;1081;p70"/>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70"/>
            <p:cNvGrpSpPr/>
            <p:nvPr/>
          </p:nvGrpSpPr>
          <p:grpSpPr>
            <a:xfrm>
              <a:off x="2441263" y="1089939"/>
              <a:ext cx="4259386" cy="3377267"/>
              <a:chOff x="2441263" y="1089939"/>
              <a:chExt cx="4259386" cy="3377267"/>
            </a:xfrm>
          </p:grpSpPr>
          <p:sp>
            <p:nvSpPr>
              <p:cNvPr id="1083" name="Google Shape;1083;p70"/>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70"/>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70"/>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70"/>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70"/>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70"/>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70"/>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70"/>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70"/>
            <p:cNvGrpSpPr/>
            <p:nvPr/>
          </p:nvGrpSpPr>
          <p:grpSpPr>
            <a:xfrm>
              <a:off x="3551613" y="1402488"/>
              <a:ext cx="2053983" cy="2053983"/>
              <a:chOff x="3766548" y="1602249"/>
              <a:chExt cx="2053983" cy="2053983"/>
            </a:xfrm>
          </p:grpSpPr>
          <p:sp>
            <p:nvSpPr>
              <p:cNvPr id="1092" name="Google Shape;1092;p70"/>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70"/>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70"/>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70"/>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70"/>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70"/>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70"/>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70"/>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70"/>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70"/>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70"/>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49" name="Google Shape;49;p8"/>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8"/>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8"/>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71"/>
          <p:cNvGrpSpPr/>
          <p:nvPr/>
        </p:nvGrpSpPr>
        <p:grpSpPr>
          <a:xfrm>
            <a:off x="1941529" y="1105301"/>
            <a:ext cx="5260942" cy="3388546"/>
            <a:chOff x="1941529" y="1120931"/>
            <a:chExt cx="5260942" cy="3388546"/>
          </a:xfrm>
        </p:grpSpPr>
        <p:sp>
          <p:nvSpPr>
            <p:cNvPr descr="A picture containing icon&#10;&#10;Description automatically generated" id="1108" name="Google Shape;1108;p71"/>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1"/>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0" name="Google Shape;1110;p71"/>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1" name="Google Shape;1111;p71"/>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12" name="Google Shape;1112;p71"/>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3" name="Google Shape;1113;p71"/>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4" name="Google Shape;1114;p71"/>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5" name="Google Shape;1115;p71"/>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6" name="Google Shape;1116;p71"/>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7" name="Google Shape;1117;p71"/>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71"/>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71"/>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71"/>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71"/>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71"/>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71"/>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71"/>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71"/>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72"/>
          <p:cNvGrpSpPr/>
          <p:nvPr/>
        </p:nvGrpSpPr>
        <p:grpSpPr>
          <a:xfrm>
            <a:off x="1761518" y="3131028"/>
            <a:ext cx="5620964" cy="646462"/>
            <a:chOff x="881517" y="3131028"/>
            <a:chExt cx="5620964" cy="646462"/>
          </a:xfrm>
        </p:grpSpPr>
        <p:grpSp>
          <p:nvGrpSpPr>
            <p:cNvPr id="1131" name="Google Shape;1131;p72"/>
            <p:cNvGrpSpPr/>
            <p:nvPr/>
          </p:nvGrpSpPr>
          <p:grpSpPr>
            <a:xfrm>
              <a:off x="881517" y="3131028"/>
              <a:ext cx="397892" cy="646462"/>
              <a:chOff x="1400864" y="1624076"/>
              <a:chExt cx="560368" cy="910439"/>
            </a:xfrm>
          </p:grpSpPr>
          <p:grpSp>
            <p:nvGrpSpPr>
              <p:cNvPr id="1132" name="Google Shape;1132;p72"/>
              <p:cNvGrpSpPr/>
              <p:nvPr/>
            </p:nvGrpSpPr>
            <p:grpSpPr>
              <a:xfrm>
                <a:off x="1400864" y="1624076"/>
                <a:ext cx="560368" cy="825149"/>
                <a:chOff x="1342876" y="1647676"/>
                <a:chExt cx="560368" cy="825149"/>
              </a:xfrm>
            </p:grpSpPr>
            <p:sp>
              <p:nvSpPr>
                <p:cNvPr id="1133" name="Google Shape;1133;p7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7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72"/>
            <p:cNvGrpSpPr/>
            <p:nvPr/>
          </p:nvGrpSpPr>
          <p:grpSpPr>
            <a:xfrm>
              <a:off x="2622541" y="3131028"/>
              <a:ext cx="397892" cy="646462"/>
              <a:chOff x="1400864" y="1624076"/>
              <a:chExt cx="560368" cy="910439"/>
            </a:xfrm>
          </p:grpSpPr>
          <p:grpSp>
            <p:nvGrpSpPr>
              <p:cNvPr id="1138" name="Google Shape;1138;p72"/>
              <p:cNvGrpSpPr/>
              <p:nvPr/>
            </p:nvGrpSpPr>
            <p:grpSpPr>
              <a:xfrm>
                <a:off x="1400864" y="1624076"/>
                <a:ext cx="560368" cy="825149"/>
                <a:chOff x="1342876" y="1647676"/>
                <a:chExt cx="560368" cy="825149"/>
              </a:xfrm>
            </p:grpSpPr>
            <p:sp>
              <p:nvSpPr>
                <p:cNvPr id="1139" name="Google Shape;1139;p7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7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72"/>
            <p:cNvGrpSpPr/>
            <p:nvPr/>
          </p:nvGrpSpPr>
          <p:grpSpPr>
            <a:xfrm>
              <a:off x="4363565" y="3131028"/>
              <a:ext cx="397892" cy="646462"/>
              <a:chOff x="1400864" y="1624076"/>
              <a:chExt cx="560368" cy="910439"/>
            </a:xfrm>
          </p:grpSpPr>
          <p:grpSp>
            <p:nvGrpSpPr>
              <p:cNvPr id="1144" name="Google Shape;1144;p72"/>
              <p:cNvGrpSpPr/>
              <p:nvPr/>
            </p:nvGrpSpPr>
            <p:grpSpPr>
              <a:xfrm>
                <a:off x="1400864" y="1624076"/>
                <a:ext cx="560368" cy="825149"/>
                <a:chOff x="1342876" y="1647676"/>
                <a:chExt cx="560368" cy="825149"/>
              </a:xfrm>
            </p:grpSpPr>
            <p:sp>
              <p:nvSpPr>
                <p:cNvPr id="1145" name="Google Shape;1145;p7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7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72"/>
            <p:cNvGrpSpPr/>
            <p:nvPr/>
          </p:nvGrpSpPr>
          <p:grpSpPr>
            <a:xfrm>
              <a:off x="6104589" y="3131028"/>
              <a:ext cx="397892" cy="646462"/>
              <a:chOff x="1400864" y="1624076"/>
              <a:chExt cx="560368" cy="910439"/>
            </a:xfrm>
          </p:grpSpPr>
          <p:grpSp>
            <p:nvGrpSpPr>
              <p:cNvPr id="1150" name="Google Shape;1150;p72"/>
              <p:cNvGrpSpPr/>
              <p:nvPr/>
            </p:nvGrpSpPr>
            <p:grpSpPr>
              <a:xfrm>
                <a:off x="1400864" y="1624076"/>
                <a:ext cx="560368" cy="825149"/>
                <a:chOff x="1342876" y="1647676"/>
                <a:chExt cx="560368" cy="825149"/>
              </a:xfrm>
            </p:grpSpPr>
            <p:sp>
              <p:nvSpPr>
                <p:cNvPr id="1151" name="Google Shape;1151;p7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7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72"/>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6" name="Google Shape;1156;p72"/>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72"/>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72"/>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9" name="Google Shape;1159;p72"/>
          <p:cNvGrpSpPr/>
          <p:nvPr/>
        </p:nvGrpSpPr>
        <p:grpSpPr>
          <a:xfrm>
            <a:off x="881517" y="1424144"/>
            <a:ext cx="7361989" cy="646462"/>
            <a:chOff x="881517" y="2219381"/>
            <a:chExt cx="7361989" cy="646462"/>
          </a:xfrm>
        </p:grpSpPr>
        <p:grpSp>
          <p:nvGrpSpPr>
            <p:cNvPr id="1160" name="Google Shape;1160;p72"/>
            <p:cNvGrpSpPr/>
            <p:nvPr/>
          </p:nvGrpSpPr>
          <p:grpSpPr>
            <a:xfrm>
              <a:off x="881517" y="2219381"/>
              <a:ext cx="397892" cy="646462"/>
              <a:chOff x="1400864" y="1624076"/>
              <a:chExt cx="560368" cy="910439"/>
            </a:xfrm>
          </p:grpSpPr>
          <p:grpSp>
            <p:nvGrpSpPr>
              <p:cNvPr id="1161" name="Google Shape;1161;p72"/>
              <p:cNvGrpSpPr/>
              <p:nvPr/>
            </p:nvGrpSpPr>
            <p:grpSpPr>
              <a:xfrm>
                <a:off x="1400864" y="1624076"/>
                <a:ext cx="560368" cy="825149"/>
                <a:chOff x="1342876" y="1647676"/>
                <a:chExt cx="560368" cy="825149"/>
              </a:xfrm>
            </p:grpSpPr>
            <p:sp>
              <p:nvSpPr>
                <p:cNvPr id="1162" name="Google Shape;1162;p7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7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72"/>
            <p:cNvGrpSpPr/>
            <p:nvPr/>
          </p:nvGrpSpPr>
          <p:grpSpPr>
            <a:xfrm>
              <a:off x="2622541" y="2219381"/>
              <a:ext cx="397892" cy="646462"/>
              <a:chOff x="1400864" y="1624076"/>
              <a:chExt cx="560368" cy="910439"/>
            </a:xfrm>
          </p:grpSpPr>
          <p:grpSp>
            <p:nvGrpSpPr>
              <p:cNvPr id="1167" name="Google Shape;1167;p72"/>
              <p:cNvGrpSpPr/>
              <p:nvPr/>
            </p:nvGrpSpPr>
            <p:grpSpPr>
              <a:xfrm>
                <a:off x="1400864" y="1624076"/>
                <a:ext cx="560368" cy="825149"/>
                <a:chOff x="1342876" y="1647676"/>
                <a:chExt cx="560368" cy="825149"/>
              </a:xfrm>
            </p:grpSpPr>
            <p:sp>
              <p:nvSpPr>
                <p:cNvPr id="1168" name="Google Shape;1168;p7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7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72"/>
            <p:cNvGrpSpPr/>
            <p:nvPr/>
          </p:nvGrpSpPr>
          <p:grpSpPr>
            <a:xfrm>
              <a:off x="4363565" y="2219381"/>
              <a:ext cx="397892" cy="646462"/>
              <a:chOff x="1400864" y="1624076"/>
              <a:chExt cx="560368" cy="910439"/>
            </a:xfrm>
          </p:grpSpPr>
          <p:grpSp>
            <p:nvGrpSpPr>
              <p:cNvPr id="1173" name="Google Shape;1173;p72"/>
              <p:cNvGrpSpPr/>
              <p:nvPr/>
            </p:nvGrpSpPr>
            <p:grpSpPr>
              <a:xfrm>
                <a:off x="1400864" y="1624076"/>
                <a:ext cx="560368" cy="825149"/>
                <a:chOff x="1342876" y="1647676"/>
                <a:chExt cx="560368" cy="825149"/>
              </a:xfrm>
            </p:grpSpPr>
            <p:sp>
              <p:nvSpPr>
                <p:cNvPr id="1174" name="Google Shape;1174;p7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7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72"/>
            <p:cNvGrpSpPr/>
            <p:nvPr/>
          </p:nvGrpSpPr>
          <p:grpSpPr>
            <a:xfrm>
              <a:off x="6104589" y="2219381"/>
              <a:ext cx="397892" cy="646462"/>
              <a:chOff x="1400864" y="1624076"/>
              <a:chExt cx="560368" cy="910439"/>
            </a:xfrm>
          </p:grpSpPr>
          <p:grpSp>
            <p:nvGrpSpPr>
              <p:cNvPr id="1179" name="Google Shape;1179;p72"/>
              <p:cNvGrpSpPr/>
              <p:nvPr/>
            </p:nvGrpSpPr>
            <p:grpSpPr>
              <a:xfrm>
                <a:off x="1400864" y="1624076"/>
                <a:ext cx="560368" cy="825149"/>
                <a:chOff x="1342876" y="1647676"/>
                <a:chExt cx="560368" cy="825149"/>
              </a:xfrm>
            </p:grpSpPr>
            <p:sp>
              <p:nvSpPr>
                <p:cNvPr id="1180" name="Google Shape;1180;p7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7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72"/>
            <p:cNvGrpSpPr/>
            <p:nvPr/>
          </p:nvGrpSpPr>
          <p:grpSpPr>
            <a:xfrm>
              <a:off x="7845614" y="2219381"/>
              <a:ext cx="397892" cy="646462"/>
              <a:chOff x="1400864" y="1624076"/>
              <a:chExt cx="560368" cy="910439"/>
            </a:xfrm>
          </p:grpSpPr>
          <p:grpSp>
            <p:nvGrpSpPr>
              <p:cNvPr id="1185" name="Google Shape;1185;p72"/>
              <p:cNvGrpSpPr/>
              <p:nvPr/>
            </p:nvGrpSpPr>
            <p:grpSpPr>
              <a:xfrm>
                <a:off x="1400864" y="1624076"/>
                <a:ext cx="560368" cy="825149"/>
                <a:chOff x="1342876" y="1647676"/>
                <a:chExt cx="560368" cy="825149"/>
              </a:xfrm>
            </p:grpSpPr>
            <p:sp>
              <p:nvSpPr>
                <p:cNvPr id="1186" name="Google Shape;1186;p7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7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7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7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72"/>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72"/>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2" name="Google Shape;1192;p72"/>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3" name="Google Shape;1193;p72"/>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4" name="Google Shape;1194;p72"/>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73"/>
          <p:cNvGrpSpPr/>
          <p:nvPr/>
        </p:nvGrpSpPr>
        <p:grpSpPr>
          <a:xfrm>
            <a:off x="1761518" y="3131028"/>
            <a:ext cx="5620964" cy="646462"/>
            <a:chOff x="881517" y="3131028"/>
            <a:chExt cx="5620964" cy="646462"/>
          </a:xfrm>
        </p:grpSpPr>
        <p:grpSp>
          <p:nvGrpSpPr>
            <p:cNvPr id="1200" name="Google Shape;1200;p73"/>
            <p:cNvGrpSpPr/>
            <p:nvPr/>
          </p:nvGrpSpPr>
          <p:grpSpPr>
            <a:xfrm>
              <a:off x="881517" y="3131028"/>
              <a:ext cx="397892" cy="646462"/>
              <a:chOff x="1400864" y="1624076"/>
              <a:chExt cx="560368" cy="910439"/>
            </a:xfrm>
          </p:grpSpPr>
          <p:grpSp>
            <p:nvGrpSpPr>
              <p:cNvPr id="1201" name="Google Shape;1201;p73"/>
              <p:cNvGrpSpPr/>
              <p:nvPr/>
            </p:nvGrpSpPr>
            <p:grpSpPr>
              <a:xfrm>
                <a:off x="1400864" y="1624076"/>
                <a:ext cx="560368" cy="825149"/>
                <a:chOff x="1342876" y="1647676"/>
                <a:chExt cx="560368" cy="825149"/>
              </a:xfrm>
            </p:grpSpPr>
            <p:sp>
              <p:nvSpPr>
                <p:cNvPr id="1202" name="Google Shape;1202;p7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7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73"/>
            <p:cNvGrpSpPr/>
            <p:nvPr/>
          </p:nvGrpSpPr>
          <p:grpSpPr>
            <a:xfrm>
              <a:off x="2622541" y="3131028"/>
              <a:ext cx="397892" cy="646462"/>
              <a:chOff x="1400864" y="1624076"/>
              <a:chExt cx="560368" cy="910439"/>
            </a:xfrm>
          </p:grpSpPr>
          <p:grpSp>
            <p:nvGrpSpPr>
              <p:cNvPr id="1207" name="Google Shape;1207;p73"/>
              <p:cNvGrpSpPr/>
              <p:nvPr/>
            </p:nvGrpSpPr>
            <p:grpSpPr>
              <a:xfrm>
                <a:off x="1400864" y="1624076"/>
                <a:ext cx="560368" cy="825149"/>
                <a:chOff x="1342876" y="1647676"/>
                <a:chExt cx="560368" cy="825149"/>
              </a:xfrm>
            </p:grpSpPr>
            <p:sp>
              <p:nvSpPr>
                <p:cNvPr id="1208" name="Google Shape;1208;p7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7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73"/>
            <p:cNvGrpSpPr/>
            <p:nvPr/>
          </p:nvGrpSpPr>
          <p:grpSpPr>
            <a:xfrm>
              <a:off x="4363565" y="3131028"/>
              <a:ext cx="397892" cy="646462"/>
              <a:chOff x="1400864" y="1624076"/>
              <a:chExt cx="560368" cy="910439"/>
            </a:xfrm>
          </p:grpSpPr>
          <p:grpSp>
            <p:nvGrpSpPr>
              <p:cNvPr id="1213" name="Google Shape;1213;p73"/>
              <p:cNvGrpSpPr/>
              <p:nvPr/>
            </p:nvGrpSpPr>
            <p:grpSpPr>
              <a:xfrm>
                <a:off x="1400864" y="1624076"/>
                <a:ext cx="560368" cy="825149"/>
                <a:chOff x="1342876" y="1647676"/>
                <a:chExt cx="560368" cy="825149"/>
              </a:xfrm>
            </p:grpSpPr>
            <p:sp>
              <p:nvSpPr>
                <p:cNvPr id="1214" name="Google Shape;1214;p7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7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73"/>
            <p:cNvGrpSpPr/>
            <p:nvPr/>
          </p:nvGrpSpPr>
          <p:grpSpPr>
            <a:xfrm>
              <a:off x="6104589" y="3131028"/>
              <a:ext cx="397892" cy="646462"/>
              <a:chOff x="1400864" y="1624076"/>
              <a:chExt cx="560368" cy="910439"/>
            </a:xfrm>
          </p:grpSpPr>
          <p:grpSp>
            <p:nvGrpSpPr>
              <p:cNvPr id="1219" name="Google Shape;1219;p73"/>
              <p:cNvGrpSpPr/>
              <p:nvPr/>
            </p:nvGrpSpPr>
            <p:grpSpPr>
              <a:xfrm>
                <a:off x="1400864" y="1624076"/>
                <a:ext cx="560368" cy="825149"/>
                <a:chOff x="1342876" y="1647676"/>
                <a:chExt cx="560368" cy="825149"/>
              </a:xfrm>
            </p:grpSpPr>
            <p:sp>
              <p:nvSpPr>
                <p:cNvPr id="1220" name="Google Shape;1220;p7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7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73"/>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73"/>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73"/>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7" name="Google Shape;1227;p73"/>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8" name="Google Shape;1228;p73"/>
          <p:cNvGrpSpPr/>
          <p:nvPr/>
        </p:nvGrpSpPr>
        <p:grpSpPr>
          <a:xfrm>
            <a:off x="881517" y="1424144"/>
            <a:ext cx="7361989" cy="646462"/>
            <a:chOff x="881517" y="2219381"/>
            <a:chExt cx="7361989" cy="646462"/>
          </a:xfrm>
        </p:grpSpPr>
        <p:grpSp>
          <p:nvGrpSpPr>
            <p:cNvPr id="1229" name="Google Shape;1229;p73"/>
            <p:cNvGrpSpPr/>
            <p:nvPr/>
          </p:nvGrpSpPr>
          <p:grpSpPr>
            <a:xfrm>
              <a:off x="881517" y="2219381"/>
              <a:ext cx="397892" cy="646462"/>
              <a:chOff x="1400864" y="1624076"/>
              <a:chExt cx="560368" cy="910439"/>
            </a:xfrm>
          </p:grpSpPr>
          <p:grpSp>
            <p:nvGrpSpPr>
              <p:cNvPr id="1230" name="Google Shape;1230;p73"/>
              <p:cNvGrpSpPr/>
              <p:nvPr/>
            </p:nvGrpSpPr>
            <p:grpSpPr>
              <a:xfrm>
                <a:off x="1400864" y="1624076"/>
                <a:ext cx="560368" cy="825149"/>
                <a:chOff x="1342876" y="1647676"/>
                <a:chExt cx="560368" cy="825149"/>
              </a:xfrm>
            </p:grpSpPr>
            <p:sp>
              <p:nvSpPr>
                <p:cNvPr id="1231" name="Google Shape;1231;p7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7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73"/>
            <p:cNvGrpSpPr/>
            <p:nvPr/>
          </p:nvGrpSpPr>
          <p:grpSpPr>
            <a:xfrm>
              <a:off x="2622541" y="2219381"/>
              <a:ext cx="397892" cy="646462"/>
              <a:chOff x="1400864" y="1624076"/>
              <a:chExt cx="560368" cy="910439"/>
            </a:xfrm>
          </p:grpSpPr>
          <p:grpSp>
            <p:nvGrpSpPr>
              <p:cNvPr id="1236" name="Google Shape;1236;p73"/>
              <p:cNvGrpSpPr/>
              <p:nvPr/>
            </p:nvGrpSpPr>
            <p:grpSpPr>
              <a:xfrm>
                <a:off x="1400864" y="1624076"/>
                <a:ext cx="560368" cy="825149"/>
                <a:chOff x="1342876" y="1647676"/>
                <a:chExt cx="560368" cy="825149"/>
              </a:xfrm>
            </p:grpSpPr>
            <p:sp>
              <p:nvSpPr>
                <p:cNvPr id="1237" name="Google Shape;1237;p7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7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73"/>
            <p:cNvGrpSpPr/>
            <p:nvPr/>
          </p:nvGrpSpPr>
          <p:grpSpPr>
            <a:xfrm>
              <a:off x="4363565" y="2219381"/>
              <a:ext cx="397892" cy="646462"/>
              <a:chOff x="1400864" y="1624076"/>
              <a:chExt cx="560368" cy="910439"/>
            </a:xfrm>
          </p:grpSpPr>
          <p:grpSp>
            <p:nvGrpSpPr>
              <p:cNvPr id="1242" name="Google Shape;1242;p73"/>
              <p:cNvGrpSpPr/>
              <p:nvPr/>
            </p:nvGrpSpPr>
            <p:grpSpPr>
              <a:xfrm>
                <a:off x="1400864" y="1624076"/>
                <a:ext cx="560368" cy="825149"/>
                <a:chOff x="1342876" y="1647676"/>
                <a:chExt cx="560368" cy="825149"/>
              </a:xfrm>
            </p:grpSpPr>
            <p:sp>
              <p:nvSpPr>
                <p:cNvPr id="1243" name="Google Shape;1243;p7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7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73"/>
            <p:cNvGrpSpPr/>
            <p:nvPr/>
          </p:nvGrpSpPr>
          <p:grpSpPr>
            <a:xfrm>
              <a:off x="6104589" y="2219381"/>
              <a:ext cx="397892" cy="646462"/>
              <a:chOff x="1400864" y="1624076"/>
              <a:chExt cx="560368" cy="910439"/>
            </a:xfrm>
          </p:grpSpPr>
          <p:grpSp>
            <p:nvGrpSpPr>
              <p:cNvPr id="1248" name="Google Shape;1248;p73"/>
              <p:cNvGrpSpPr/>
              <p:nvPr/>
            </p:nvGrpSpPr>
            <p:grpSpPr>
              <a:xfrm>
                <a:off x="1400864" y="1624076"/>
                <a:ext cx="560368" cy="825149"/>
                <a:chOff x="1342876" y="1647676"/>
                <a:chExt cx="560368" cy="825149"/>
              </a:xfrm>
            </p:grpSpPr>
            <p:sp>
              <p:nvSpPr>
                <p:cNvPr id="1249" name="Google Shape;1249;p7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7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73"/>
            <p:cNvGrpSpPr/>
            <p:nvPr/>
          </p:nvGrpSpPr>
          <p:grpSpPr>
            <a:xfrm>
              <a:off x="7845614" y="2219381"/>
              <a:ext cx="397892" cy="646462"/>
              <a:chOff x="1400864" y="1624076"/>
              <a:chExt cx="560368" cy="910439"/>
            </a:xfrm>
          </p:grpSpPr>
          <p:grpSp>
            <p:nvGrpSpPr>
              <p:cNvPr id="1254" name="Google Shape;1254;p73"/>
              <p:cNvGrpSpPr/>
              <p:nvPr/>
            </p:nvGrpSpPr>
            <p:grpSpPr>
              <a:xfrm>
                <a:off x="1400864" y="1624076"/>
                <a:ext cx="560368" cy="825149"/>
                <a:chOff x="1342876" y="1647676"/>
                <a:chExt cx="560368" cy="825149"/>
              </a:xfrm>
            </p:grpSpPr>
            <p:sp>
              <p:nvSpPr>
                <p:cNvPr id="1255" name="Google Shape;1255;p7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7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7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7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73"/>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73"/>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1" name="Google Shape;1261;p73"/>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2" name="Google Shape;1262;p73"/>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73"/>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74"/>
          <p:cNvGrpSpPr/>
          <p:nvPr/>
        </p:nvGrpSpPr>
        <p:grpSpPr>
          <a:xfrm>
            <a:off x="1761518" y="3131028"/>
            <a:ext cx="5620964" cy="646462"/>
            <a:chOff x="881517" y="3131028"/>
            <a:chExt cx="5620964" cy="646462"/>
          </a:xfrm>
        </p:grpSpPr>
        <p:grpSp>
          <p:nvGrpSpPr>
            <p:cNvPr id="1269" name="Google Shape;1269;p74"/>
            <p:cNvGrpSpPr/>
            <p:nvPr/>
          </p:nvGrpSpPr>
          <p:grpSpPr>
            <a:xfrm>
              <a:off x="881517" y="3131028"/>
              <a:ext cx="397892" cy="646462"/>
              <a:chOff x="1400864" y="1624076"/>
              <a:chExt cx="560368" cy="910439"/>
            </a:xfrm>
          </p:grpSpPr>
          <p:grpSp>
            <p:nvGrpSpPr>
              <p:cNvPr id="1270" name="Google Shape;1270;p74"/>
              <p:cNvGrpSpPr/>
              <p:nvPr/>
            </p:nvGrpSpPr>
            <p:grpSpPr>
              <a:xfrm>
                <a:off x="1400864" y="1624076"/>
                <a:ext cx="560368" cy="825149"/>
                <a:chOff x="1342876" y="1647676"/>
                <a:chExt cx="560368" cy="825149"/>
              </a:xfrm>
            </p:grpSpPr>
            <p:sp>
              <p:nvSpPr>
                <p:cNvPr id="1271" name="Google Shape;1271;p7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7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74"/>
            <p:cNvGrpSpPr/>
            <p:nvPr/>
          </p:nvGrpSpPr>
          <p:grpSpPr>
            <a:xfrm>
              <a:off x="2622541" y="3131028"/>
              <a:ext cx="397892" cy="646462"/>
              <a:chOff x="1400864" y="1624076"/>
              <a:chExt cx="560368" cy="910439"/>
            </a:xfrm>
          </p:grpSpPr>
          <p:grpSp>
            <p:nvGrpSpPr>
              <p:cNvPr id="1276" name="Google Shape;1276;p74"/>
              <p:cNvGrpSpPr/>
              <p:nvPr/>
            </p:nvGrpSpPr>
            <p:grpSpPr>
              <a:xfrm>
                <a:off x="1400864" y="1624076"/>
                <a:ext cx="560368" cy="825149"/>
                <a:chOff x="1342876" y="1647676"/>
                <a:chExt cx="560368" cy="825149"/>
              </a:xfrm>
            </p:grpSpPr>
            <p:sp>
              <p:nvSpPr>
                <p:cNvPr id="1277" name="Google Shape;1277;p7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7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74"/>
            <p:cNvGrpSpPr/>
            <p:nvPr/>
          </p:nvGrpSpPr>
          <p:grpSpPr>
            <a:xfrm>
              <a:off x="4363565" y="3131028"/>
              <a:ext cx="397892" cy="646462"/>
              <a:chOff x="1400864" y="1624076"/>
              <a:chExt cx="560368" cy="910439"/>
            </a:xfrm>
          </p:grpSpPr>
          <p:grpSp>
            <p:nvGrpSpPr>
              <p:cNvPr id="1282" name="Google Shape;1282;p74"/>
              <p:cNvGrpSpPr/>
              <p:nvPr/>
            </p:nvGrpSpPr>
            <p:grpSpPr>
              <a:xfrm>
                <a:off x="1400864" y="1624076"/>
                <a:ext cx="560368" cy="825149"/>
                <a:chOff x="1342876" y="1647676"/>
                <a:chExt cx="560368" cy="825149"/>
              </a:xfrm>
            </p:grpSpPr>
            <p:sp>
              <p:nvSpPr>
                <p:cNvPr id="1283" name="Google Shape;1283;p7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7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74"/>
            <p:cNvGrpSpPr/>
            <p:nvPr/>
          </p:nvGrpSpPr>
          <p:grpSpPr>
            <a:xfrm>
              <a:off x="6104589" y="3131028"/>
              <a:ext cx="397892" cy="646462"/>
              <a:chOff x="1400864" y="1624076"/>
              <a:chExt cx="560368" cy="910439"/>
            </a:xfrm>
          </p:grpSpPr>
          <p:grpSp>
            <p:nvGrpSpPr>
              <p:cNvPr id="1288" name="Google Shape;1288;p74"/>
              <p:cNvGrpSpPr/>
              <p:nvPr/>
            </p:nvGrpSpPr>
            <p:grpSpPr>
              <a:xfrm>
                <a:off x="1400864" y="1624076"/>
                <a:ext cx="560368" cy="825149"/>
                <a:chOff x="1342876" y="1647676"/>
                <a:chExt cx="560368" cy="825149"/>
              </a:xfrm>
            </p:grpSpPr>
            <p:sp>
              <p:nvSpPr>
                <p:cNvPr id="1289" name="Google Shape;1289;p7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7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7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4" name="Google Shape;1294;p7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p7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6" name="Google Shape;1296;p7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7" name="Google Shape;1297;p74"/>
          <p:cNvGrpSpPr/>
          <p:nvPr/>
        </p:nvGrpSpPr>
        <p:grpSpPr>
          <a:xfrm>
            <a:off x="881517" y="1424144"/>
            <a:ext cx="7361989" cy="646462"/>
            <a:chOff x="881517" y="2219381"/>
            <a:chExt cx="7361989" cy="646462"/>
          </a:xfrm>
        </p:grpSpPr>
        <p:grpSp>
          <p:nvGrpSpPr>
            <p:cNvPr id="1298" name="Google Shape;1298;p74"/>
            <p:cNvGrpSpPr/>
            <p:nvPr/>
          </p:nvGrpSpPr>
          <p:grpSpPr>
            <a:xfrm>
              <a:off x="881517" y="2219381"/>
              <a:ext cx="397892" cy="646462"/>
              <a:chOff x="1400864" y="1624076"/>
              <a:chExt cx="560368" cy="910439"/>
            </a:xfrm>
          </p:grpSpPr>
          <p:grpSp>
            <p:nvGrpSpPr>
              <p:cNvPr id="1299" name="Google Shape;1299;p74"/>
              <p:cNvGrpSpPr/>
              <p:nvPr/>
            </p:nvGrpSpPr>
            <p:grpSpPr>
              <a:xfrm>
                <a:off x="1400864" y="1624076"/>
                <a:ext cx="560368" cy="825149"/>
                <a:chOff x="1342876" y="1647676"/>
                <a:chExt cx="560368" cy="825149"/>
              </a:xfrm>
            </p:grpSpPr>
            <p:sp>
              <p:nvSpPr>
                <p:cNvPr id="1300" name="Google Shape;1300;p7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7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74"/>
            <p:cNvGrpSpPr/>
            <p:nvPr/>
          </p:nvGrpSpPr>
          <p:grpSpPr>
            <a:xfrm>
              <a:off x="2622541" y="2219381"/>
              <a:ext cx="397892" cy="646462"/>
              <a:chOff x="1400864" y="1624076"/>
              <a:chExt cx="560368" cy="910439"/>
            </a:xfrm>
          </p:grpSpPr>
          <p:grpSp>
            <p:nvGrpSpPr>
              <p:cNvPr id="1305" name="Google Shape;1305;p74"/>
              <p:cNvGrpSpPr/>
              <p:nvPr/>
            </p:nvGrpSpPr>
            <p:grpSpPr>
              <a:xfrm>
                <a:off x="1400864" y="1624076"/>
                <a:ext cx="560368" cy="825149"/>
                <a:chOff x="1342876" y="1647676"/>
                <a:chExt cx="560368" cy="825149"/>
              </a:xfrm>
            </p:grpSpPr>
            <p:sp>
              <p:nvSpPr>
                <p:cNvPr id="1306" name="Google Shape;1306;p7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7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74"/>
            <p:cNvGrpSpPr/>
            <p:nvPr/>
          </p:nvGrpSpPr>
          <p:grpSpPr>
            <a:xfrm>
              <a:off x="4363565" y="2219381"/>
              <a:ext cx="397892" cy="646462"/>
              <a:chOff x="1400864" y="1624076"/>
              <a:chExt cx="560368" cy="910439"/>
            </a:xfrm>
          </p:grpSpPr>
          <p:grpSp>
            <p:nvGrpSpPr>
              <p:cNvPr id="1311" name="Google Shape;1311;p74"/>
              <p:cNvGrpSpPr/>
              <p:nvPr/>
            </p:nvGrpSpPr>
            <p:grpSpPr>
              <a:xfrm>
                <a:off x="1400864" y="1624076"/>
                <a:ext cx="560368" cy="825149"/>
                <a:chOff x="1342876" y="1647676"/>
                <a:chExt cx="560368" cy="825149"/>
              </a:xfrm>
            </p:grpSpPr>
            <p:sp>
              <p:nvSpPr>
                <p:cNvPr id="1312" name="Google Shape;1312;p7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7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74"/>
            <p:cNvGrpSpPr/>
            <p:nvPr/>
          </p:nvGrpSpPr>
          <p:grpSpPr>
            <a:xfrm>
              <a:off x="6104589" y="2219381"/>
              <a:ext cx="397892" cy="646462"/>
              <a:chOff x="1400864" y="1624076"/>
              <a:chExt cx="560368" cy="910439"/>
            </a:xfrm>
          </p:grpSpPr>
          <p:grpSp>
            <p:nvGrpSpPr>
              <p:cNvPr id="1317" name="Google Shape;1317;p74"/>
              <p:cNvGrpSpPr/>
              <p:nvPr/>
            </p:nvGrpSpPr>
            <p:grpSpPr>
              <a:xfrm>
                <a:off x="1400864" y="1624076"/>
                <a:ext cx="560368" cy="825149"/>
                <a:chOff x="1342876" y="1647676"/>
                <a:chExt cx="560368" cy="825149"/>
              </a:xfrm>
            </p:grpSpPr>
            <p:sp>
              <p:nvSpPr>
                <p:cNvPr id="1318" name="Google Shape;1318;p7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7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74"/>
            <p:cNvGrpSpPr/>
            <p:nvPr/>
          </p:nvGrpSpPr>
          <p:grpSpPr>
            <a:xfrm>
              <a:off x="7845614" y="2219381"/>
              <a:ext cx="397892" cy="646462"/>
              <a:chOff x="1400864" y="1624076"/>
              <a:chExt cx="560368" cy="910439"/>
            </a:xfrm>
          </p:grpSpPr>
          <p:grpSp>
            <p:nvGrpSpPr>
              <p:cNvPr id="1323" name="Google Shape;1323;p74"/>
              <p:cNvGrpSpPr/>
              <p:nvPr/>
            </p:nvGrpSpPr>
            <p:grpSpPr>
              <a:xfrm>
                <a:off x="1400864" y="1624076"/>
                <a:ext cx="560368" cy="825149"/>
                <a:chOff x="1342876" y="1647676"/>
                <a:chExt cx="560368" cy="825149"/>
              </a:xfrm>
            </p:grpSpPr>
            <p:sp>
              <p:nvSpPr>
                <p:cNvPr id="1324" name="Google Shape;1324;p7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7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7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7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7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7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0" name="Google Shape;1330;p7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7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2" name="Google Shape;1332;p7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75"/>
          <p:cNvGrpSpPr/>
          <p:nvPr/>
        </p:nvGrpSpPr>
        <p:grpSpPr>
          <a:xfrm>
            <a:off x="881517" y="3131028"/>
            <a:ext cx="7361989" cy="646462"/>
            <a:chOff x="881517" y="2219381"/>
            <a:chExt cx="7361989" cy="646462"/>
          </a:xfrm>
        </p:grpSpPr>
        <p:grpSp>
          <p:nvGrpSpPr>
            <p:cNvPr id="1338" name="Google Shape;1338;p75"/>
            <p:cNvGrpSpPr/>
            <p:nvPr/>
          </p:nvGrpSpPr>
          <p:grpSpPr>
            <a:xfrm>
              <a:off x="881517" y="2219381"/>
              <a:ext cx="397892" cy="646462"/>
              <a:chOff x="1400864" y="1624076"/>
              <a:chExt cx="560368" cy="910439"/>
            </a:xfrm>
          </p:grpSpPr>
          <p:grpSp>
            <p:nvGrpSpPr>
              <p:cNvPr id="1339" name="Google Shape;1339;p75"/>
              <p:cNvGrpSpPr/>
              <p:nvPr/>
            </p:nvGrpSpPr>
            <p:grpSpPr>
              <a:xfrm>
                <a:off x="1400864" y="1624076"/>
                <a:ext cx="560368" cy="825149"/>
                <a:chOff x="1342876" y="1647676"/>
                <a:chExt cx="560368" cy="825149"/>
              </a:xfrm>
            </p:grpSpPr>
            <p:sp>
              <p:nvSpPr>
                <p:cNvPr id="1340" name="Google Shape;1340;p7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7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75"/>
            <p:cNvGrpSpPr/>
            <p:nvPr/>
          </p:nvGrpSpPr>
          <p:grpSpPr>
            <a:xfrm>
              <a:off x="2622541" y="2219381"/>
              <a:ext cx="397892" cy="646462"/>
              <a:chOff x="1400864" y="1624076"/>
              <a:chExt cx="560368" cy="910439"/>
            </a:xfrm>
          </p:grpSpPr>
          <p:grpSp>
            <p:nvGrpSpPr>
              <p:cNvPr id="1345" name="Google Shape;1345;p75"/>
              <p:cNvGrpSpPr/>
              <p:nvPr/>
            </p:nvGrpSpPr>
            <p:grpSpPr>
              <a:xfrm>
                <a:off x="1400864" y="1624076"/>
                <a:ext cx="560368" cy="825149"/>
                <a:chOff x="1342876" y="1647676"/>
                <a:chExt cx="560368" cy="825149"/>
              </a:xfrm>
            </p:grpSpPr>
            <p:sp>
              <p:nvSpPr>
                <p:cNvPr id="1346" name="Google Shape;1346;p7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7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75"/>
            <p:cNvGrpSpPr/>
            <p:nvPr/>
          </p:nvGrpSpPr>
          <p:grpSpPr>
            <a:xfrm>
              <a:off x="4363565" y="2219381"/>
              <a:ext cx="397892" cy="646462"/>
              <a:chOff x="1400864" y="1624076"/>
              <a:chExt cx="560368" cy="910439"/>
            </a:xfrm>
          </p:grpSpPr>
          <p:grpSp>
            <p:nvGrpSpPr>
              <p:cNvPr id="1351" name="Google Shape;1351;p75"/>
              <p:cNvGrpSpPr/>
              <p:nvPr/>
            </p:nvGrpSpPr>
            <p:grpSpPr>
              <a:xfrm>
                <a:off x="1400864" y="1624076"/>
                <a:ext cx="560368" cy="825149"/>
                <a:chOff x="1342876" y="1647676"/>
                <a:chExt cx="560368" cy="825149"/>
              </a:xfrm>
            </p:grpSpPr>
            <p:sp>
              <p:nvSpPr>
                <p:cNvPr id="1352" name="Google Shape;1352;p7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7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75"/>
            <p:cNvGrpSpPr/>
            <p:nvPr/>
          </p:nvGrpSpPr>
          <p:grpSpPr>
            <a:xfrm>
              <a:off x="6104589" y="2219381"/>
              <a:ext cx="397892" cy="646462"/>
              <a:chOff x="1400864" y="1624076"/>
              <a:chExt cx="560368" cy="910439"/>
            </a:xfrm>
          </p:grpSpPr>
          <p:grpSp>
            <p:nvGrpSpPr>
              <p:cNvPr id="1357" name="Google Shape;1357;p75"/>
              <p:cNvGrpSpPr/>
              <p:nvPr/>
            </p:nvGrpSpPr>
            <p:grpSpPr>
              <a:xfrm>
                <a:off x="1400864" y="1624076"/>
                <a:ext cx="560368" cy="825149"/>
                <a:chOff x="1342876" y="1647676"/>
                <a:chExt cx="560368" cy="825149"/>
              </a:xfrm>
            </p:grpSpPr>
            <p:sp>
              <p:nvSpPr>
                <p:cNvPr id="1358" name="Google Shape;1358;p7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7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75"/>
            <p:cNvGrpSpPr/>
            <p:nvPr/>
          </p:nvGrpSpPr>
          <p:grpSpPr>
            <a:xfrm>
              <a:off x="7845614" y="2219381"/>
              <a:ext cx="397892" cy="646462"/>
              <a:chOff x="1400864" y="1624076"/>
              <a:chExt cx="560368" cy="910439"/>
            </a:xfrm>
          </p:grpSpPr>
          <p:grpSp>
            <p:nvGrpSpPr>
              <p:cNvPr id="1363" name="Google Shape;1363;p75"/>
              <p:cNvGrpSpPr/>
              <p:nvPr/>
            </p:nvGrpSpPr>
            <p:grpSpPr>
              <a:xfrm>
                <a:off x="1400864" y="1624076"/>
                <a:ext cx="560368" cy="825149"/>
                <a:chOff x="1342876" y="1647676"/>
                <a:chExt cx="560368" cy="825149"/>
              </a:xfrm>
            </p:grpSpPr>
            <p:sp>
              <p:nvSpPr>
                <p:cNvPr id="1364" name="Google Shape;1364;p7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7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75"/>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75"/>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0" name="Google Shape;1370;p75"/>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1" name="Google Shape;1371;p75"/>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75"/>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3" name="Google Shape;1373;p75"/>
          <p:cNvGrpSpPr/>
          <p:nvPr/>
        </p:nvGrpSpPr>
        <p:grpSpPr>
          <a:xfrm>
            <a:off x="881517" y="1424144"/>
            <a:ext cx="7361989" cy="646462"/>
            <a:chOff x="881517" y="2219381"/>
            <a:chExt cx="7361989" cy="646462"/>
          </a:xfrm>
        </p:grpSpPr>
        <p:grpSp>
          <p:nvGrpSpPr>
            <p:cNvPr id="1374" name="Google Shape;1374;p75"/>
            <p:cNvGrpSpPr/>
            <p:nvPr/>
          </p:nvGrpSpPr>
          <p:grpSpPr>
            <a:xfrm>
              <a:off x="881517" y="2219381"/>
              <a:ext cx="397892" cy="646462"/>
              <a:chOff x="1400864" y="1624076"/>
              <a:chExt cx="560368" cy="910439"/>
            </a:xfrm>
          </p:grpSpPr>
          <p:grpSp>
            <p:nvGrpSpPr>
              <p:cNvPr id="1375" name="Google Shape;1375;p75"/>
              <p:cNvGrpSpPr/>
              <p:nvPr/>
            </p:nvGrpSpPr>
            <p:grpSpPr>
              <a:xfrm>
                <a:off x="1400864" y="1624076"/>
                <a:ext cx="560368" cy="825149"/>
                <a:chOff x="1342876" y="1647676"/>
                <a:chExt cx="560368" cy="825149"/>
              </a:xfrm>
            </p:grpSpPr>
            <p:sp>
              <p:nvSpPr>
                <p:cNvPr id="1376" name="Google Shape;1376;p7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7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75"/>
            <p:cNvGrpSpPr/>
            <p:nvPr/>
          </p:nvGrpSpPr>
          <p:grpSpPr>
            <a:xfrm>
              <a:off x="2622541" y="2219381"/>
              <a:ext cx="397892" cy="646462"/>
              <a:chOff x="1400864" y="1624076"/>
              <a:chExt cx="560368" cy="910439"/>
            </a:xfrm>
          </p:grpSpPr>
          <p:grpSp>
            <p:nvGrpSpPr>
              <p:cNvPr id="1381" name="Google Shape;1381;p75"/>
              <p:cNvGrpSpPr/>
              <p:nvPr/>
            </p:nvGrpSpPr>
            <p:grpSpPr>
              <a:xfrm>
                <a:off x="1400864" y="1624076"/>
                <a:ext cx="560368" cy="825149"/>
                <a:chOff x="1342876" y="1647676"/>
                <a:chExt cx="560368" cy="825149"/>
              </a:xfrm>
            </p:grpSpPr>
            <p:sp>
              <p:nvSpPr>
                <p:cNvPr id="1382" name="Google Shape;1382;p7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7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75"/>
            <p:cNvGrpSpPr/>
            <p:nvPr/>
          </p:nvGrpSpPr>
          <p:grpSpPr>
            <a:xfrm>
              <a:off x="4363565" y="2219381"/>
              <a:ext cx="397892" cy="646462"/>
              <a:chOff x="1400864" y="1624076"/>
              <a:chExt cx="560368" cy="910439"/>
            </a:xfrm>
          </p:grpSpPr>
          <p:grpSp>
            <p:nvGrpSpPr>
              <p:cNvPr id="1387" name="Google Shape;1387;p75"/>
              <p:cNvGrpSpPr/>
              <p:nvPr/>
            </p:nvGrpSpPr>
            <p:grpSpPr>
              <a:xfrm>
                <a:off x="1400864" y="1624076"/>
                <a:ext cx="560368" cy="825149"/>
                <a:chOff x="1342876" y="1647676"/>
                <a:chExt cx="560368" cy="825149"/>
              </a:xfrm>
            </p:grpSpPr>
            <p:sp>
              <p:nvSpPr>
                <p:cNvPr id="1388" name="Google Shape;1388;p7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7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75"/>
            <p:cNvGrpSpPr/>
            <p:nvPr/>
          </p:nvGrpSpPr>
          <p:grpSpPr>
            <a:xfrm>
              <a:off x="6104589" y="2219381"/>
              <a:ext cx="397892" cy="646462"/>
              <a:chOff x="1400864" y="1624076"/>
              <a:chExt cx="560368" cy="910439"/>
            </a:xfrm>
          </p:grpSpPr>
          <p:grpSp>
            <p:nvGrpSpPr>
              <p:cNvPr id="1393" name="Google Shape;1393;p75"/>
              <p:cNvGrpSpPr/>
              <p:nvPr/>
            </p:nvGrpSpPr>
            <p:grpSpPr>
              <a:xfrm>
                <a:off x="1400864" y="1624076"/>
                <a:ext cx="560368" cy="825149"/>
                <a:chOff x="1342876" y="1647676"/>
                <a:chExt cx="560368" cy="825149"/>
              </a:xfrm>
            </p:grpSpPr>
            <p:sp>
              <p:nvSpPr>
                <p:cNvPr id="1394" name="Google Shape;1394;p7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7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75"/>
            <p:cNvGrpSpPr/>
            <p:nvPr/>
          </p:nvGrpSpPr>
          <p:grpSpPr>
            <a:xfrm>
              <a:off x="7845614" y="2219381"/>
              <a:ext cx="397892" cy="646462"/>
              <a:chOff x="1400864" y="1624076"/>
              <a:chExt cx="560368" cy="910439"/>
            </a:xfrm>
          </p:grpSpPr>
          <p:grpSp>
            <p:nvGrpSpPr>
              <p:cNvPr id="1399" name="Google Shape;1399;p75"/>
              <p:cNvGrpSpPr/>
              <p:nvPr/>
            </p:nvGrpSpPr>
            <p:grpSpPr>
              <a:xfrm>
                <a:off x="1400864" y="1624076"/>
                <a:ext cx="560368" cy="825149"/>
                <a:chOff x="1342876" y="1647676"/>
                <a:chExt cx="560368" cy="825149"/>
              </a:xfrm>
            </p:grpSpPr>
            <p:sp>
              <p:nvSpPr>
                <p:cNvPr id="1400" name="Google Shape;1400;p7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7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7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7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75"/>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75"/>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75"/>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75"/>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75"/>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76"/>
          <p:cNvGrpSpPr/>
          <p:nvPr/>
        </p:nvGrpSpPr>
        <p:grpSpPr>
          <a:xfrm>
            <a:off x="2805107" y="1224889"/>
            <a:ext cx="3533786" cy="3185052"/>
            <a:chOff x="2801099" y="1114361"/>
            <a:chExt cx="3533786" cy="3185052"/>
          </a:xfrm>
        </p:grpSpPr>
        <p:grpSp>
          <p:nvGrpSpPr>
            <p:cNvPr id="1414" name="Google Shape;1414;p76"/>
            <p:cNvGrpSpPr/>
            <p:nvPr/>
          </p:nvGrpSpPr>
          <p:grpSpPr>
            <a:xfrm>
              <a:off x="2801099" y="1228944"/>
              <a:ext cx="3533786" cy="2955886"/>
              <a:chOff x="2801099" y="1066147"/>
              <a:chExt cx="3533786" cy="2955886"/>
            </a:xfrm>
          </p:grpSpPr>
          <p:grpSp>
            <p:nvGrpSpPr>
              <p:cNvPr id="1415" name="Google Shape;1415;p76"/>
              <p:cNvGrpSpPr/>
              <p:nvPr/>
            </p:nvGrpSpPr>
            <p:grpSpPr>
              <a:xfrm>
                <a:off x="6252959" y="1066147"/>
                <a:ext cx="81926" cy="2955886"/>
                <a:chOff x="6252959" y="1066147"/>
                <a:chExt cx="81926" cy="2955886"/>
              </a:xfrm>
            </p:grpSpPr>
            <p:sp>
              <p:nvSpPr>
                <p:cNvPr id="1416" name="Google Shape;1416;p76"/>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76"/>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76"/>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76"/>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76"/>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76"/>
              <p:cNvGrpSpPr/>
              <p:nvPr/>
            </p:nvGrpSpPr>
            <p:grpSpPr>
              <a:xfrm>
                <a:off x="2801099" y="1066147"/>
                <a:ext cx="81926" cy="2955886"/>
                <a:chOff x="2801099" y="1066147"/>
                <a:chExt cx="81926" cy="2955886"/>
              </a:xfrm>
            </p:grpSpPr>
            <p:sp>
              <p:nvSpPr>
                <p:cNvPr id="1422" name="Google Shape;1422;p76"/>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76"/>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76"/>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76"/>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76"/>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76"/>
            <p:cNvGrpSpPr/>
            <p:nvPr/>
          </p:nvGrpSpPr>
          <p:grpSpPr>
            <a:xfrm>
              <a:off x="2975830" y="1114361"/>
              <a:ext cx="3184323" cy="3185052"/>
              <a:chOff x="2908735" y="1068601"/>
              <a:chExt cx="3326530" cy="3327292"/>
            </a:xfrm>
          </p:grpSpPr>
          <p:sp>
            <p:nvSpPr>
              <p:cNvPr id="1428" name="Google Shape;1428;p76"/>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76"/>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76"/>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76"/>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76"/>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76"/>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76"/>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76"/>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76"/>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76"/>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76"/>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76"/>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76"/>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76"/>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76"/>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76"/>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76"/>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76"/>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76"/>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76"/>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76"/>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76"/>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76"/>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76"/>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76"/>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76"/>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76"/>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76"/>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76"/>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76"/>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76"/>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76"/>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76"/>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76"/>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76"/>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76"/>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76"/>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76"/>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76"/>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7" name="Google Shape;1467;p76"/>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8" name="Google Shape;1468;p76"/>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76"/>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78"/>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6" name="Google Shape;1476;p7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78"/>
          <p:cNvGrpSpPr/>
          <p:nvPr/>
        </p:nvGrpSpPr>
        <p:grpSpPr>
          <a:xfrm>
            <a:off x="2263140" y="1653932"/>
            <a:ext cx="4747260" cy="830997"/>
            <a:chOff x="2263140" y="1779657"/>
            <a:chExt cx="4747260" cy="830997"/>
          </a:xfrm>
        </p:grpSpPr>
        <p:cxnSp>
          <p:nvCxnSpPr>
            <p:cNvPr id="1478" name="Google Shape;1478;p78"/>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78"/>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78"/>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79"/>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3" name="Google Shape;1483;p79"/>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79"/>
          <p:cNvGrpSpPr/>
          <p:nvPr/>
        </p:nvGrpSpPr>
        <p:grpSpPr>
          <a:xfrm>
            <a:off x="2263140" y="1653932"/>
            <a:ext cx="4747260" cy="830997"/>
            <a:chOff x="2263140" y="1779657"/>
            <a:chExt cx="4747260" cy="830997"/>
          </a:xfrm>
        </p:grpSpPr>
        <p:cxnSp>
          <p:nvCxnSpPr>
            <p:cNvPr id="1485" name="Google Shape;1485;p79"/>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79"/>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79"/>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8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0" name="Google Shape;1490;p8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80"/>
          <p:cNvGrpSpPr/>
          <p:nvPr/>
        </p:nvGrpSpPr>
        <p:grpSpPr>
          <a:xfrm>
            <a:off x="2263140" y="1653932"/>
            <a:ext cx="4747260" cy="830997"/>
            <a:chOff x="2263140" y="1779657"/>
            <a:chExt cx="4747260" cy="830997"/>
          </a:xfrm>
        </p:grpSpPr>
        <p:cxnSp>
          <p:nvCxnSpPr>
            <p:cNvPr id="1492" name="Google Shape;1492;p80"/>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8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8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9"/>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9"/>
          <p:cNvSpPr/>
          <p:nvPr>
            <p:ph idx="2" type="pic"/>
          </p:nvPr>
        </p:nvSpPr>
        <p:spPr>
          <a:xfrm>
            <a:off x="4983850" y="776920"/>
            <a:ext cx="4160150" cy="4050508"/>
          </a:xfrm>
          <a:prstGeom prst="rect">
            <a:avLst/>
          </a:prstGeom>
          <a:noFill/>
          <a:ln>
            <a:noFill/>
          </a:ln>
        </p:spPr>
      </p:sp>
      <p:sp>
        <p:nvSpPr>
          <p:cNvPr id="58" name="Google Shape;58;p9"/>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8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7" name="Google Shape;1497;p8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81"/>
          <p:cNvGrpSpPr/>
          <p:nvPr/>
        </p:nvGrpSpPr>
        <p:grpSpPr>
          <a:xfrm>
            <a:off x="1403060" y="1183590"/>
            <a:ext cx="6337881" cy="1569620"/>
            <a:chOff x="1492092" y="1002130"/>
            <a:chExt cx="6337881" cy="1569620"/>
          </a:xfrm>
        </p:grpSpPr>
        <p:cxnSp>
          <p:nvCxnSpPr>
            <p:cNvPr id="1499" name="Google Shape;1499;p81"/>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81"/>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81"/>
          <p:cNvGrpSpPr/>
          <p:nvPr/>
        </p:nvGrpSpPr>
        <p:grpSpPr>
          <a:xfrm>
            <a:off x="1492092" y="3662045"/>
            <a:ext cx="6159817" cy="71120"/>
            <a:chOff x="2145983" y="2931954"/>
            <a:chExt cx="6159817" cy="71120"/>
          </a:xfrm>
        </p:grpSpPr>
        <p:sp>
          <p:nvSpPr>
            <p:cNvPr id="1502" name="Google Shape;1502;p81"/>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81"/>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81"/>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82"/>
          <p:cNvGrpSpPr/>
          <p:nvPr/>
        </p:nvGrpSpPr>
        <p:grpSpPr>
          <a:xfrm>
            <a:off x="444" y="0"/>
            <a:ext cx="9143556" cy="5143500"/>
            <a:chOff x="444" y="317809"/>
            <a:chExt cx="9143556" cy="5143500"/>
          </a:xfrm>
        </p:grpSpPr>
        <p:pic>
          <p:nvPicPr>
            <p:cNvPr descr="Surface chart&#10;&#10;Description automatically generated with low confidence" id="1507" name="Google Shape;1507;p8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8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8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82"/>
          <p:cNvGrpSpPr/>
          <p:nvPr/>
        </p:nvGrpSpPr>
        <p:grpSpPr>
          <a:xfrm>
            <a:off x="904073" y="1547578"/>
            <a:ext cx="7494347" cy="2133815"/>
            <a:chOff x="822793" y="1506938"/>
            <a:chExt cx="7494347" cy="2133815"/>
          </a:xfrm>
        </p:grpSpPr>
        <p:sp>
          <p:nvSpPr>
            <p:cNvPr id="1511" name="Google Shape;1511;p82"/>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82"/>
            <p:cNvGrpSpPr/>
            <p:nvPr/>
          </p:nvGrpSpPr>
          <p:grpSpPr>
            <a:xfrm>
              <a:off x="822793" y="1506938"/>
              <a:ext cx="7391734" cy="1999241"/>
              <a:chOff x="1565910" y="1469735"/>
              <a:chExt cx="6079542" cy="2048377"/>
            </a:xfrm>
          </p:grpSpPr>
          <p:sp>
            <p:nvSpPr>
              <p:cNvPr id="1513" name="Google Shape;1513;p82"/>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82"/>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82"/>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83"/>
          <p:cNvGrpSpPr/>
          <p:nvPr/>
        </p:nvGrpSpPr>
        <p:grpSpPr>
          <a:xfrm>
            <a:off x="444" y="0"/>
            <a:ext cx="9143556" cy="5143500"/>
            <a:chOff x="444" y="317809"/>
            <a:chExt cx="9143556" cy="5143500"/>
          </a:xfrm>
        </p:grpSpPr>
        <p:pic>
          <p:nvPicPr>
            <p:cNvPr descr="Surface chart&#10;&#10;Description automatically generated with low confidence" id="1518" name="Google Shape;1518;p83"/>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83"/>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83"/>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83"/>
          <p:cNvGrpSpPr/>
          <p:nvPr/>
        </p:nvGrpSpPr>
        <p:grpSpPr>
          <a:xfrm>
            <a:off x="904073" y="1547578"/>
            <a:ext cx="7494347" cy="2133815"/>
            <a:chOff x="822793" y="1506938"/>
            <a:chExt cx="7494347" cy="2133815"/>
          </a:xfrm>
        </p:grpSpPr>
        <p:sp>
          <p:nvSpPr>
            <p:cNvPr id="1522" name="Google Shape;1522;p83"/>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83"/>
            <p:cNvGrpSpPr/>
            <p:nvPr/>
          </p:nvGrpSpPr>
          <p:grpSpPr>
            <a:xfrm>
              <a:off x="822793" y="1506938"/>
              <a:ext cx="7391734" cy="1999241"/>
              <a:chOff x="1565910" y="1469735"/>
              <a:chExt cx="6079542" cy="2048377"/>
            </a:xfrm>
          </p:grpSpPr>
          <p:sp>
            <p:nvSpPr>
              <p:cNvPr id="1524" name="Google Shape;1524;p83"/>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83"/>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83"/>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84"/>
          <p:cNvGrpSpPr/>
          <p:nvPr/>
        </p:nvGrpSpPr>
        <p:grpSpPr>
          <a:xfrm>
            <a:off x="444" y="0"/>
            <a:ext cx="9143556" cy="5143500"/>
            <a:chOff x="444" y="317809"/>
            <a:chExt cx="9143556" cy="5143500"/>
          </a:xfrm>
        </p:grpSpPr>
        <p:pic>
          <p:nvPicPr>
            <p:cNvPr descr="Surface chart&#10;&#10;Description automatically generated with low confidence" id="1529" name="Google Shape;1529;p8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8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8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84"/>
          <p:cNvGrpSpPr/>
          <p:nvPr/>
        </p:nvGrpSpPr>
        <p:grpSpPr>
          <a:xfrm>
            <a:off x="904073" y="1547578"/>
            <a:ext cx="7494347" cy="2133815"/>
            <a:chOff x="822793" y="1506938"/>
            <a:chExt cx="7494347" cy="2133815"/>
          </a:xfrm>
        </p:grpSpPr>
        <p:sp>
          <p:nvSpPr>
            <p:cNvPr id="1533" name="Google Shape;1533;p8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84"/>
            <p:cNvGrpSpPr/>
            <p:nvPr/>
          </p:nvGrpSpPr>
          <p:grpSpPr>
            <a:xfrm>
              <a:off x="822793" y="1506938"/>
              <a:ext cx="7391734" cy="1999241"/>
              <a:chOff x="1565910" y="1469735"/>
              <a:chExt cx="6079542" cy="2048377"/>
            </a:xfrm>
          </p:grpSpPr>
          <p:sp>
            <p:nvSpPr>
              <p:cNvPr id="1535" name="Google Shape;1535;p8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8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8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85"/>
          <p:cNvGrpSpPr/>
          <p:nvPr/>
        </p:nvGrpSpPr>
        <p:grpSpPr>
          <a:xfrm>
            <a:off x="444" y="0"/>
            <a:ext cx="9143556" cy="5143500"/>
            <a:chOff x="444" y="317809"/>
            <a:chExt cx="9143556" cy="5143500"/>
          </a:xfrm>
        </p:grpSpPr>
        <p:pic>
          <p:nvPicPr>
            <p:cNvPr descr="Surface chart&#10;&#10;Description automatically generated with low confidence" id="1540" name="Google Shape;1540;p8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8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8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85"/>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85"/>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85"/>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85"/>
          <p:cNvGrpSpPr/>
          <p:nvPr/>
        </p:nvGrpSpPr>
        <p:grpSpPr>
          <a:xfrm>
            <a:off x="1985011" y="1602036"/>
            <a:ext cx="502919" cy="45719"/>
            <a:chOff x="1985011" y="1602036"/>
            <a:chExt cx="502919" cy="45719"/>
          </a:xfrm>
        </p:grpSpPr>
        <p:sp>
          <p:nvSpPr>
            <p:cNvPr id="1547" name="Google Shape;1547;p85"/>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85"/>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85"/>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85"/>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85"/>
          <p:cNvGrpSpPr/>
          <p:nvPr/>
        </p:nvGrpSpPr>
        <p:grpSpPr>
          <a:xfrm>
            <a:off x="6656071" y="3518606"/>
            <a:ext cx="502919" cy="45719"/>
            <a:chOff x="6656071" y="3518606"/>
            <a:chExt cx="502919" cy="45719"/>
          </a:xfrm>
        </p:grpSpPr>
        <p:sp>
          <p:nvSpPr>
            <p:cNvPr id="1552" name="Google Shape;1552;p85"/>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85"/>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85"/>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85"/>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85"/>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86"/>
          <p:cNvGrpSpPr/>
          <p:nvPr/>
        </p:nvGrpSpPr>
        <p:grpSpPr>
          <a:xfrm>
            <a:off x="444" y="0"/>
            <a:ext cx="9143556" cy="5143500"/>
            <a:chOff x="444" y="317809"/>
            <a:chExt cx="9143556" cy="5143500"/>
          </a:xfrm>
        </p:grpSpPr>
        <p:pic>
          <p:nvPicPr>
            <p:cNvPr descr="Surface chart&#10;&#10;Description automatically generated with low confidence" id="1559" name="Google Shape;1559;p8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8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86"/>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86"/>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86"/>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86"/>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86"/>
          <p:cNvGrpSpPr/>
          <p:nvPr/>
        </p:nvGrpSpPr>
        <p:grpSpPr>
          <a:xfrm>
            <a:off x="1985011" y="1602036"/>
            <a:ext cx="502919" cy="45719"/>
            <a:chOff x="1985011" y="1602036"/>
            <a:chExt cx="502919" cy="45719"/>
          </a:xfrm>
        </p:grpSpPr>
        <p:sp>
          <p:nvSpPr>
            <p:cNvPr id="1566" name="Google Shape;1566;p86"/>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86"/>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86"/>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86"/>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86"/>
          <p:cNvGrpSpPr/>
          <p:nvPr/>
        </p:nvGrpSpPr>
        <p:grpSpPr>
          <a:xfrm>
            <a:off x="6656071" y="3518606"/>
            <a:ext cx="502919" cy="45719"/>
            <a:chOff x="6656071" y="3518606"/>
            <a:chExt cx="502919" cy="45719"/>
          </a:xfrm>
        </p:grpSpPr>
        <p:sp>
          <p:nvSpPr>
            <p:cNvPr id="1571" name="Google Shape;1571;p86"/>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86"/>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86"/>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86"/>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86"/>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87"/>
          <p:cNvGrpSpPr/>
          <p:nvPr/>
        </p:nvGrpSpPr>
        <p:grpSpPr>
          <a:xfrm>
            <a:off x="444" y="0"/>
            <a:ext cx="9143556" cy="5143500"/>
            <a:chOff x="444" y="317809"/>
            <a:chExt cx="9143556" cy="5143500"/>
          </a:xfrm>
        </p:grpSpPr>
        <p:pic>
          <p:nvPicPr>
            <p:cNvPr descr="Surface chart&#10;&#10;Description automatically generated with low confidence" id="1578" name="Google Shape;1578;p8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8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8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87"/>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87"/>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8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87"/>
          <p:cNvGrpSpPr/>
          <p:nvPr/>
        </p:nvGrpSpPr>
        <p:grpSpPr>
          <a:xfrm>
            <a:off x="1985011" y="1602036"/>
            <a:ext cx="502919" cy="45719"/>
            <a:chOff x="1985011" y="1602036"/>
            <a:chExt cx="502919" cy="45719"/>
          </a:xfrm>
        </p:grpSpPr>
        <p:sp>
          <p:nvSpPr>
            <p:cNvPr id="1585" name="Google Shape;1585;p87"/>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87"/>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87"/>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87"/>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87"/>
          <p:cNvGrpSpPr/>
          <p:nvPr/>
        </p:nvGrpSpPr>
        <p:grpSpPr>
          <a:xfrm>
            <a:off x="6656071" y="3518606"/>
            <a:ext cx="502919" cy="45719"/>
            <a:chOff x="6656071" y="3518606"/>
            <a:chExt cx="502919" cy="45719"/>
          </a:xfrm>
        </p:grpSpPr>
        <p:sp>
          <p:nvSpPr>
            <p:cNvPr id="1590" name="Google Shape;1590;p87"/>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87"/>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87"/>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87"/>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8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88"/>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7" name="Google Shape;1597;p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88"/>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9" name="Google Shape;1599;p88"/>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0" name="Google Shape;1600;p88"/>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8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89"/>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4" name="Google Shape;1604;p89"/>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5" name="Google Shape;1605;p8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89"/>
          <p:cNvGrpSpPr/>
          <p:nvPr/>
        </p:nvGrpSpPr>
        <p:grpSpPr>
          <a:xfrm>
            <a:off x="724005" y="301093"/>
            <a:ext cx="2665754" cy="542340"/>
            <a:chOff x="5567543" y="349969"/>
            <a:chExt cx="2665754" cy="542340"/>
          </a:xfrm>
        </p:grpSpPr>
        <p:sp>
          <p:nvSpPr>
            <p:cNvPr id="1607" name="Google Shape;1607;p89"/>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8" name="Google Shape;1608;p89"/>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89"/>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90"/>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90"/>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90"/>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4" name="Google Shape;1614;p90"/>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9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90"/>
          <p:cNvGrpSpPr/>
          <p:nvPr/>
        </p:nvGrpSpPr>
        <p:grpSpPr>
          <a:xfrm>
            <a:off x="724005" y="301093"/>
            <a:ext cx="2665754" cy="542340"/>
            <a:chOff x="5567543" y="349969"/>
            <a:chExt cx="2665754" cy="542340"/>
          </a:xfrm>
        </p:grpSpPr>
        <p:sp>
          <p:nvSpPr>
            <p:cNvPr id="1617" name="Google Shape;1617;p90"/>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8" name="Google Shape;1618;p90"/>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90"/>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1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10"/>
          <p:cNvSpPr/>
          <p:nvPr>
            <p:ph idx="2" type="pic"/>
          </p:nvPr>
        </p:nvSpPr>
        <p:spPr>
          <a:xfrm>
            <a:off x="4983850" y="776920"/>
            <a:ext cx="4160150" cy="4050508"/>
          </a:xfrm>
          <a:prstGeom prst="rect">
            <a:avLst/>
          </a:prstGeom>
          <a:noFill/>
          <a:ln>
            <a:noFill/>
          </a:ln>
        </p:spPr>
      </p:sp>
      <p:sp>
        <p:nvSpPr>
          <p:cNvPr id="64" name="Google Shape;64;p10"/>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9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9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91"/>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91"/>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9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6" name="Google Shape;1626;p91"/>
          <p:cNvSpPr/>
          <p:nvPr>
            <p:ph idx="2" type="pic"/>
          </p:nvPr>
        </p:nvSpPr>
        <p:spPr>
          <a:xfrm>
            <a:off x="-1" y="1166963"/>
            <a:ext cx="4113765" cy="3976533"/>
          </a:xfrm>
          <a:prstGeom prst="rect">
            <a:avLst/>
          </a:prstGeom>
          <a:noFill/>
          <a:ln>
            <a:noFill/>
          </a:ln>
        </p:spPr>
      </p:sp>
      <p:sp>
        <p:nvSpPr>
          <p:cNvPr id="1627" name="Google Shape;1627;p91"/>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9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9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p9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9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92"/>
          <p:cNvSpPr/>
          <p:nvPr>
            <p:ph idx="2" type="pic"/>
          </p:nvPr>
        </p:nvSpPr>
        <p:spPr>
          <a:xfrm>
            <a:off x="-1" y="1166963"/>
            <a:ext cx="4113765" cy="3976533"/>
          </a:xfrm>
          <a:prstGeom prst="rect">
            <a:avLst/>
          </a:prstGeom>
          <a:noFill/>
          <a:ln>
            <a:noFill/>
          </a:ln>
        </p:spPr>
      </p:sp>
      <p:cxnSp>
        <p:nvCxnSpPr>
          <p:cNvPr id="1635" name="Google Shape;1635;p92"/>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92"/>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93"/>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9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3"/>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p93"/>
          <p:cNvSpPr/>
          <p:nvPr>
            <p:ph idx="2" type="pic"/>
          </p:nvPr>
        </p:nvSpPr>
        <p:spPr>
          <a:xfrm>
            <a:off x="-1" y="1166963"/>
            <a:ext cx="4113765" cy="3976533"/>
          </a:xfrm>
          <a:prstGeom prst="rect">
            <a:avLst/>
          </a:prstGeom>
          <a:noFill/>
          <a:ln>
            <a:noFill/>
          </a:ln>
        </p:spPr>
      </p:sp>
      <p:cxnSp>
        <p:nvCxnSpPr>
          <p:cNvPr id="1642" name="Google Shape;1642;p93"/>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93"/>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94"/>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9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4"/>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p94"/>
          <p:cNvSpPr/>
          <p:nvPr>
            <p:ph idx="2" type="pic"/>
          </p:nvPr>
        </p:nvSpPr>
        <p:spPr>
          <a:xfrm>
            <a:off x="-1" y="1166963"/>
            <a:ext cx="4113765" cy="3976533"/>
          </a:xfrm>
          <a:prstGeom prst="rect">
            <a:avLst/>
          </a:prstGeom>
          <a:noFill/>
          <a:ln>
            <a:noFill/>
          </a:ln>
        </p:spPr>
      </p:sp>
      <p:cxnSp>
        <p:nvCxnSpPr>
          <p:cNvPr id="1649" name="Google Shape;1649;p94"/>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94"/>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9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95"/>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95"/>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5" name="Google Shape;1655;p95"/>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6" name="Google Shape;1656;p95"/>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9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96"/>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96"/>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1" name="Google Shape;1661;p96"/>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2" name="Google Shape;1662;p96"/>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97"/>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9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97"/>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7" name="Google Shape;1667;p97"/>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8" name="Google Shape;1668;p97"/>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97"/>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98"/>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98"/>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98"/>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9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9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99"/>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99"/>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99"/>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99"/>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99"/>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99"/>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99"/>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99"/>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10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10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100"/>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100"/>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1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SOCIAL MEDIA WEBAPP</a:t>
            </a:r>
            <a:endParaRPr/>
          </a:p>
          <a:p>
            <a:pPr indent="0" lvl="0" marL="0" rtl="0" algn="l">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0" name="Google Shape;1890;p1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Scheduling and Estimates:</a:t>
            </a:r>
            <a:endParaRPr sz="1300"/>
          </a:p>
          <a:p>
            <a:pPr indent="0" lvl="0" marL="0" rtl="0" algn="l">
              <a:lnSpc>
                <a:spcPct val="115000"/>
              </a:lnSpc>
              <a:spcBef>
                <a:spcPts val="1200"/>
              </a:spcBef>
              <a:spcAft>
                <a:spcPts val="0"/>
              </a:spcAft>
              <a:buSzPts val="1400"/>
              <a:buNone/>
            </a:pPr>
            <a:r>
              <a:rPr lang="en-US" sz="1300"/>
              <a:t>The following is the estimated timeline for the development of the social media web application:</a:t>
            </a:r>
            <a:endParaRPr sz="1300"/>
          </a:p>
          <a:p>
            <a:pPr indent="0" lvl="0" marL="457200" rtl="0" algn="l">
              <a:lnSpc>
                <a:spcPct val="115000"/>
              </a:lnSpc>
              <a:spcBef>
                <a:spcPts val="1200"/>
              </a:spcBef>
              <a:spcAft>
                <a:spcPts val="0"/>
              </a:spcAft>
              <a:buSzPts val="1400"/>
              <a:buNone/>
            </a:pPr>
            <a:r>
              <a:rPr lang="en-US" sz="1500">
                <a:solidFill>
                  <a:schemeClr val="lt1"/>
                </a:solidFill>
                <a:latin typeface="Arial"/>
                <a:ea typeface="Arial"/>
                <a:cs typeface="Arial"/>
                <a:sym typeface="Arial"/>
              </a:rPr>
              <a:t>1.</a:t>
            </a:r>
            <a:r>
              <a:rPr b="0" i="0" lang="en-US" sz="1500">
                <a:solidFill>
                  <a:schemeClr val="lt1"/>
                </a:solidFill>
                <a:latin typeface="Arial"/>
                <a:ea typeface="Arial"/>
                <a:cs typeface="Arial"/>
                <a:sym typeface="Arial"/>
              </a:rPr>
              <a:t>Requirements gathering and analysis (2 weeks).</a:t>
            </a:r>
            <a:endParaRPr/>
          </a:p>
          <a:p>
            <a:pPr indent="0" lvl="0" marL="457200" rtl="0" algn="l">
              <a:lnSpc>
                <a:spcPct val="115000"/>
              </a:lnSpc>
              <a:spcBef>
                <a:spcPts val="1200"/>
              </a:spcBef>
              <a:spcAft>
                <a:spcPts val="0"/>
              </a:spcAft>
              <a:buSzPts val="1400"/>
              <a:buNone/>
            </a:pPr>
            <a:r>
              <a:rPr lang="en-US" sz="1300"/>
              <a:t>2.</a:t>
            </a:r>
            <a:r>
              <a:rPr b="0" i="0" lang="en-US" sz="1600">
                <a:solidFill>
                  <a:srgbClr val="D1D5DB"/>
                </a:solidFill>
                <a:latin typeface="Arial"/>
                <a:ea typeface="Arial"/>
                <a:cs typeface="Arial"/>
                <a:sym typeface="Arial"/>
              </a:rPr>
              <a:t> </a:t>
            </a:r>
            <a:r>
              <a:rPr b="0" i="0" lang="en-US" sz="1500">
                <a:solidFill>
                  <a:schemeClr val="lt1"/>
                </a:solidFill>
                <a:latin typeface="Arial"/>
                <a:ea typeface="Arial"/>
                <a:cs typeface="Arial"/>
                <a:sym typeface="Arial"/>
              </a:rPr>
              <a:t>Design and architecture (4 weeks).</a:t>
            </a:r>
            <a:endParaRPr sz="1500">
              <a:solidFill>
                <a:schemeClr val="lt1"/>
              </a:solidFill>
            </a:endParaRPr>
          </a:p>
          <a:p>
            <a:pPr indent="0" lvl="0" marL="457200" rtl="0" algn="l">
              <a:lnSpc>
                <a:spcPct val="115000"/>
              </a:lnSpc>
              <a:spcBef>
                <a:spcPts val="1200"/>
              </a:spcBef>
              <a:spcAft>
                <a:spcPts val="0"/>
              </a:spcAft>
              <a:buSzPts val="1400"/>
              <a:buNone/>
            </a:pPr>
            <a:r>
              <a:rPr lang="en-US" sz="1500">
                <a:solidFill>
                  <a:schemeClr val="lt1"/>
                </a:solidFill>
              </a:rPr>
              <a:t>3.</a:t>
            </a:r>
            <a:r>
              <a:rPr b="0" i="0" lang="en-US" sz="1500">
                <a:solidFill>
                  <a:schemeClr val="lt1"/>
                </a:solidFill>
                <a:latin typeface="Arial"/>
                <a:ea typeface="Arial"/>
                <a:cs typeface="Arial"/>
                <a:sym typeface="Arial"/>
              </a:rPr>
              <a:t> Development (16 weeks).</a:t>
            </a:r>
            <a:endParaRPr/>
          </a:p>
          <a:p>
            <a:pPr indent="0" lvl="0" marL="457200" rtl="0" algn="l">
              <a:lnSpc>
                <a:spcPct val="115000"/>
              </a:lnSpc>
              <a:spcBef>
                <a:spcPts val="1200"/>
              </a:spcBef>
              <a:spcAft>
                <a:spcPts val="0"/>
              </a:spcAft>
              <a:buSzPts val="1400"/>
              <a:buNone/>
            </a:pPr>
            <a:r>
              <a:rPr lang="en-US" sz="1500">
                <a:solidFill>
                  <a:schemeClr val="lt1"/>
                </a:solidFill>
              </a:rPr>
              <a:t>4.</a:t>
            </a:r>
            <a:r>
              <a:rPr b="0" i="0" lang="en-US" sz="1500">
                <a:solidFill>
                  <a:schemeClr val="lt1"/>
                </a:solidFill>
                <a:latin typeface="Arial"/>
                <a:ea typeface="Arial"/>
                <a:cs typeface="Arial"/>
                <a:sym typeface="Arial"/>
              </a:rPr>
              <a:t> Testing (4 weeks).</a:t>
            </a:r>
            <a:endParaRPr/>
          </a:p>
          <a:p>
            <a:pPr indent="0" lvl="0" marL="457200" rtl="0" algn="l">
              <a:lnSpc>
                <a:spcPct val="115000"/>
              </a:lnSpc>
              <a:spcBef>
                <a:spcPts val="1200"/>
              </a:spcBef>
              <a:spcAft>
                <a:spcPts val="0"/>
              </a:spcAft>
              <a:buSzPts val="1400"/>
              <a:buNone/>
            </a:pPr>
            <a:r>
              <a:rPr lang="en-US" sz="1500">
                <a:solidFill>
                  <a:schemeClr val="lt1"/>
                </a:solidFill>
                <a:latin typeface="Arial"/>
                <a:ea typeface="Arial"/>
                <a:cs typeface="Arial"/>
                <a:sym typeface="Arial"/>
              </a:rPr>
              <a:t>5.</a:t>
            </a:r>
            <a:r>
              <a:rPr b="0" i="0" lang="en-US" sz="1500">
                <a:solidFill>
                  <a:schemeClr val="lt1"/>
                </a:solidFill>
                <a:latin typeface="Arial"/>
                <a:ea typeface="Arial"/>
                <a:cs typeface="Arial"/>
                <a:sym typeface="Arial"/>
              </a:rPr>
              <a:t> Deployment and maintenance (2 weeks).</a:t>
            </a:r>
            <a:endParaRPr/>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2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6" name="Google Shape;1896;p129"/>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Technical Process:</a:t>
            </a:r>
            <a:endParaRPr sz="1300"/>
          </a:p>
          <a:p>
            <a:pPr indent="0" lvl="0" marL="0" rtl="0" algn="l">
              <a:lnSpc>
                <a:spcPct val="115000"/>
              </a:lnSpc>
              <a:spcBef>
                <a:spcPts val="1200"/>
              </a:spcBef>
              <a:spcAft>
                <a:spcPts val="0"/>
              </a:spcAft>
              <a:buSzPts val="1400"/>
              <a:buNone/>
            </a:pPr>
            <a:r>
              <a:rPr lang="en-US" sz="1300"/>
              <a:t> The following is the technical process for the development of the social media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Design and prototyping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Deployment and maintenance</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3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2" name="Google Shape;1902;p130"/>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rPr lang="en-US" sz="1300"/>
              <a:t>Evaluation Metric:</a:t>
            </a:r>
            <a:endParaRPr sz="1300"/>
          </a:p>
          <a:p>
            <a:pPr indent="0" lvl="0" marL="0" rtl="0" algn="l">
              <a:lnSpc>
                <a:spcPct val="115000"/>
              </a:lnSpc>
              <a:spcBef>
                <a:spcPts val="1200"/>
              </a:spcBef>
              <a:spcAft>
                <a:spcPts val="0"/>
              </a:spcAft>
              <a:buSzPts val="1400"/>
              <a:buNone/>
            </a:pPr>
            <a:r>
              <a:rPr lang="en-US" sz="1300"/>
              <a:t>100% Completion of the above tasks</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13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8" name="Google Shape;1908;p131"/>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3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Github _link</a:t>
            </a:r>
            <a:endParaRPr/>
          </a:p>
        </p:txBody>
      </p:sp>
      <p:sp>
        <p:nvSpPr>
          <p:cNvPr id="1914" name="Google Shape;1914;p13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100000"/>
              </a:lnSpc>
              <a:spcBef>
                <a:spcPts val="0"/>
              </a:spcBef>
              <a:spcAft>
                <a:spcPts val="0"/>
              </a:spcAft>
              <a:buClr>
                <a:srgbClr val="BD8738"/>
              </a:buClr>
              <a:buSzPct val="154440"/>
              <a:buNone/>
            </a:pPr>
            <a:r>
              <a:rPr lang="en-US"/>
              <a:t>https://github.com/kannan1405/socila_media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pic>
        <p:nvPicPr>
          <p:cNvPr id="1919" name="Google Shape;1919;p133"/>
          <p:cNvPicPr preferRelativeResize="0"/>
          <p:nvPr/>
        </p:nvPicPr>
        <p:blipFill rotWithShape="1">
          <a:blip r:embed="rId3">
            <a:alphaModFix/>
          </a:blip>
          <a:srcRect b="0" l="0" r="0" t="0"/>
          <a:stretch/>
        </p:blipFill>
        <p:spPr>
          <a:xfrm>
            <a:off x="0" y="-9525"/>
            <a:ext cx="9144000" cy="5143500"/>
          </a:xfrm>
          <a:prstGeom prst="rect">
            <a:avLst/>
          </a:prstGeom>
          <a:noFill/>
          <a:ln>
            <a:noFill/>
          </a:ln>
        </p:spPr>
      </p:pic>
      <p:sp>
        <p:nvSpPr>
          <p:cNvPr id="1920" name="Google Shape;1920;p133"/>
          <p:cNvSpPr txBox="1"/>
          <p:nvPr/>
        </p:nvSpPr>
        <p:spPr>
          <a:xfrm>
            <a:off x="126088" y="3695568"/>
            <a:ext cx="2879400" cy="12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Kannan 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Balaji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Dilan P</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Thulasi Ram 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2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12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0" lvl="0" marL="139700" rtl="0" algn="l">
              <a:lnSpc>
                <a:spcPct val="100000"/>
              </a:lnSpc>
              <a:spcBef>
                <a:spcPts val="0"/>
              </a:spcBef>
              <a:spcAft>
                <a:spcPts val="0"/>
              </a:spcAft>
              <a:buSzPts val="1400"/>
              <a:buNone/>
            </a:pPr>
            <a:r>
              <a:rPr b="1" i="0" lang="en-US" sz="1500">
                <a:solidFill>
                  <a:schemeClr val="lt1"/>
                </a:solidFill>
                <a:latin typeface="Arial"/>
                <a:ea typeface="Arial"/>
                <a:cs typeface="Arial"/>
                <a:sym typeface="Arial"/>
              </a:rPr>
              <a:t>Introduction:</a:t>
            </a:r>
            <a:endParaRPr/>
          </a:p>
          <a:p>
            <a:pPr indent="0" lvl="0" marL="139700" rtl="0" algn="l">
              <a:lnSpc>
                <a:spcPct val="100000"/>
              </a:lnSpc>
              <a:spcBef>
                <a:spcPts val="0"/>
              </a:spcBef>
              <a:spcAft>
                <a:spcPts val="0"/>
              </a:spcAft>
              <a:buSzPts val="1400"/>
              <a:buNone/>
            </a:pPr>
            <a:r>
              <a:t/>
            </a:r>
            <a:endParaRPr b="1"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endParaRPr/>
          </a:p>
          <a:p>
            <a:pPr indent="0" lvl="0" marL="139700" rtl="0" algn="l">
              <a:lnSpc>
                <a:spcPct val="100000"/>
              </a:lnSpc>
              <a:spcBef>
                <a:spcPts val="0"/>
              </a:spcBef>
              <a:spcAft>
                <a:spcPts val="0"/>
              </a:spcAft>
              <a:buSzPts val="1400"/>
              <a:buNone/>
            </a:pPr>
            <a:br>
              <a:rPr b="0" i="0" lang="en-US" sz="1600">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12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p121"/>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a:pPr>
            <a:r>
              <a:rPr b="0" i="0" lang="en-US" sz="1500">
                <a:solidFill>
                  <a:schemeClr val="lt1"/>
                </a:solidFill>
                <a:latin typeface="Arial"/>
                <a:ea typeface="Arial"/>
                <a:cs typeface="Arial"/>
                <a:sym typeface="Arial"/>
              </a:rPr>
              <a:t>Functional Requirements:</a:t>
            </a:r>
            <a:endParaRPr/>
          </a:p>
          <a:p>
            <a:pPr indent="-228600" lvl="0" marL="457200" rtl="0" algn="l">
              <a:lnSpc>
                <a:spcPct val="100000"/>
              </a:lnSpc>
              <a:spcBef>
                <a:spcPts val="0"/>
              </a:spcBef>
              <a:spcAft>
                <a:spcPts val="0"/>
              </a:spcAft>
              <a:buSzPts val="1400"/>
              <a:buFont typeface="Arial"/>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p122"/>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1.3 Newsfeed: The application should have a newsfeed that displays posts from users and pages that the user follows. </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endParaRPr/>
          </a:p>
          <a:p>
            <a:pPr indent="0" lvl="0" marL="0" rtl="0" algn="l">
              <a:lnSpc>
                <a:spcPct val="100000"/>
              </a:lnSpc>
              <a:spcBef>
                <a:spcPts val="0"/>
              </a:spcBef>
              <a:spcAft>
                <a:spcPts val="0"/>
              </a:spcAft>
              <a:buSzPts val="1400"/>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2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p123"/>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startAt="2"/>
            </a:pPr>
            <a:r>
              <a:rPr b="0" i="0" lang="en-US" sz="1500">
                <a:solidFill>
                  <a:schemeClr val="lt1"/>
                </a:solidFill>
                <a:latin typeface="Arial"/>
                <a:ea typeface="Arial"/>
                <a:cs typeface="Arial"/>
                <a:sym typeface="Arial"/>
              </a:rPr>
              <a:t>Non-functional Requirements:</a:t>
            </a:r>
            <a:endParaRPr/>
          </a:p>
          <a:p>
            <a:pPr indent="0" lvl="0" marL="1397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12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p12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endParaRPr/>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25"/>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p125"/>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startAt="3"/>
            </a:pPr>
            <a:r>
              <a:rPr b="0" i="0" lang="en-US" sz="1500">
                <a:solidFill>
                  <a:schemeClr val="lt1"/>
                </a:solidFill>
                <a:latin typeface="Arial"/>
                <a:ea typeface="Arial"/>
                <a:cs typeface="Arial"/>
                <a:sym typeface="Arial"/>
              </a:rPr>
              <a:t>Technology Stack:</a:t>
            </a:r>
            <a:endParaRPr/>
          </a:p>
          <a:p>
            <a:pPr indent="-228600" lvl="0" marL="457200" rtl="0" algn="l">
              <a:lnSpc>
                <a:spcPct val="100000"/>
              </a:lnSpc>
              <a:spcBef>
                <a:spcPts val="0"/>
              </a:spcBef>
              <a:spcAft>
                <a:spcPts val="0"/>
              </a:spcAft>
              <a:buSzPts val="1400"/>
              <a:buFont typeface="Arial"/>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3.1 Front-end: The application should be built using HTML, CSS, and JavaScript. The front-end should use a modern web framework such as React or Angular.</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b="0" i="0" lang="en-US" sz="1500">
                <a:solidFill>
                  <a:srgbClr val="D1D5DB"/>
                </a:solidFill>
                <a:latin typeface="Arial"/>
                <a:ea typeface="Arial"/>
                <a:cs typeface="Arial"/>
                <a:sym typeface="Arial"/>
              </a:rPr>
              <a:t>.</a:t>
            </a:r>
            <a:endParaRPr/>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2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p12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
        <p:nvSpPr>
          <p:cNvPr id="1878" name="Google Shape;1878;p126"/>
          <p:cNvSpPr txBox="1"/>
          <p:nvPr/>
        </p:nvSpPr>
        <p:spPr>
          <a:xfrm>
            <a:off x="144696" y="1474776"/>
            <a:ext cx="4572000" cy="3093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4.Constraints</a:t>
            </a:r>
            <a:endParaRPr/>
          </a:p>
          <a:p>
            <a:pPr indent="0" lvl="0" marL="0" marR="0" rtl="0" algn="l">
              <a:lnSpc>
                <a:spcPct val="100000"/>
              </a:lnSpc>
              <a:spcBef>
                <a:spcPts val="0"/>
              </a:spcBef>
              <a:spcAft>
                <a:spcPts val="0"/>
              </a:spcAft>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4.1 Technology Stack</a:t>
            </a:r>
            <a:endParaRPr/>
          </a:p>
          <a:p>
            <a:pPr indent="-95250" lvl="0" marL="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The web application should be built using the following technology stack:</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Frontend: ReactJS</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Backend: Node.js</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Database: MongoDB</a:t>
            </a:r>
            <a:endParaRPr/>
          </a:p>
          <a:p>
            <a:pPr indent="-190500" lvl="1" marL="7429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4.2 User Interface</a:t>
            </a:r>
            <a:endParaRPr/>
          </a:p>
          <a:p>
            <a:pPr indent="-95250" lvl="0" marL="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The web application should be designed to be user-friendly and intuitive, with a modern and clean interface.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4" name="Google Shape;1884;p12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Mitigation:</a:t>
            </a:r>
            <a:endParaRPr sz="1300"/>
          </a:p>
          <a:p>
            <a:pPr indent="-317500" lvl="0" marL="457200" rtl="0" algn="l">
              <a:lnSpc>
                <a:spcPct val="100000"/>
              </a:lnSpc>
              <a:spcBef>
                <a:spcPts val="0"/>
              </a:spcBef>
              <a:spcAft>
                <a:spcPts val="0"/>
              </a:spcAft>
              <a:buSzPts val="1400"/>
              <a:buFont typeface="Arial"/>
              <a:buAutoNum type="arabicPeriod"/>
            </a:pPr>
            <a:r>
              <a:rPr lang="en-US" sz="1300">
                <a:solidFill>
                  <a:schemeClr val="lt1"/>
                </a:solidFill>
              </a:rPr>
              <a:t> </a:t>
            </a:r>
            <a:r>
              <a:rPr b="0" i="0" lang="en-US" sz="1600">
                <a:solidFill>
                  <a:schemeClr val="lt1"/>
                </a:solidFill>
                <a:latin typeface="Arial"/>
                <a:ea typeface="Arial"/>
                <a:cs typeface="Arial"/>
                <a:sym typeface="Arial"/>
              </a:rPr>
              <a:t>Security Risks: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Implementing a multi-factor authentication process to reduce the risk of unauthorized access to user accounts.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Performing regular security audits and vulnerability assessments to identify and fix potential security issues.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Implementing data encryption at rest and in transit to protect user data.</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Providing users with the ability to report suspicious or malicious behavior</a:t>
            </a:r>
            <a:r>
              <a:rPr b="0" i="0" lang="en-US" sz="1600">
                <a:solidFill>
                  <a:srgbClr val="D1D5DB"/>
                </a:solidFill>
                <a:latin typeface="Arial"/>
                <a:ea typeface="Arial"/>
                <a:cs typeface="Arial"/>
                <a:sym typeface="Arial"/>
              </a:rPr>
              <a:t>.</a:t>
            </a:r>
            <a:endParaRPr/>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